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8"/>
  </p:notesMasterIdLst>
  <p:sldIdLst>
    <p:sldId id="256" r:id="rId2"/>
    <p:sldId id="258" r:id="rId3"/>
    <p:sldId id="260" r:id="rId4"/>
    <p:sldId id="259" r:id="rId5"/>
    <p:sldId id="262"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2" autoAdjust="0"/>
    <p:restoredTop sz="94667" autoAdjust="0"/>
  </p:normalViewPr>
  <p:slideViewPr>
    <p:cSldViewPr>
      <p:cViewPr varScale="1">
        <p:scale>
          <a:sx n="42" d="100"/>
          <a:sy n="42" d="100"/>
        </p:scale>
        <p:origin x="-660" y="-102"/>
      </p:cViewPr>
      <p:guideLst>
        <p:guide orient="horz" pos="2160"/>
        <p:guide pos="2880"/>
      </p:guideLst>
    </p:cSldViewPr>
  </p:slideViewPr>
  <p:outlineViewPr>
    <p:cViewPr>
      <p:scale>
        <a:sx n="33" d="100"/>
        <a:sy n="33" d="100"/>
      </p:scale>
      <p:origin x="42" y="55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FD05E5-7F3C-400D-84E2-02F05DE66468}" type="datetimeFigureOut">
              <a:rPr lang="en-US" smtClean="0"/>
              <a:pPr/>
              <a:t>5/12/2010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E990B3-35E6-4DE4-8AA7-5EB715B0420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DE990B3-35E6-4DE4-8AA7-5EB715B0420E}"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6EECB659-4918-4746-9F84-F407EA64246D}" type="datetimeFigureOut">
              <a:rPr lang="en-US" smtClean="0"/>
              <a:pPr/>
              <a:t>5/12/2010</a:t>
            </a:fld>
            <a:endParaRPr lang="en-US"/>
          </a:p>
        </p:txBody>
      </p:sp>
      <p:sp>
        <p:nvSpPr>
          <p:cNvPr id="16" name="Slide Number Placeholder 15"/>
          <p:cNvSpPr>
            <a:spLocks noGrp="1"/>
          </p:cNvSpPr>
          <p:nvPr>
            <p:ph type="sldNum" sz="quarter" idx="11"/>
          </p:nvPr>
        </p:nvSpPr>
        <p:spPr/>
        <p:txBody>
          <a:bodyPr/>
          <a:lstStyle/>
          <a:p>
            <a:fld id="{3DCBA9C9-C8A5-41AD-A199-C863151EDBAE}"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EECB659-4918-4746-9F84-F407EA64246D}" type="datetimeFigureOut">
              <a:rPr lang="en-US" smtClean="0"/>
              <a:pPr/>
              <a:t>5/12/2010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CBA9C9-C8A5-41AD-A199-C863151EDBA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EECB659-4918-4746-9F84-F407EA64246D}" type="datetimeFigureOut">
              <a:rPr lang="en-US" smtClean="0"/>
              <a:pPr/>
              <a:t>5/12/2010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CBA9C9-C8A5-41AD-A199-C863151EDBA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6EECB659-4918-4746-9F84-F407EA64246D}" type="datetimeFigureOut">
              <a:rPr lang="en-US" smtClean="0"/>
              <a:pPr/>
              <a:t>5/12/2010</a:t>
            </a:fld>
            <a:endParaRPr lang="en-US"/>
          </a:p>
        </p:txBody>
      </p:sp>
      <p:sp>
        <p:nvSpPr>
          <p:cNvPr id="15" name="Slide Number Placeholder 14"/>
          <p:cNvSpPr>
            <a:spLocks noGrp="1"/>
          </p:cNvSpPr>
          <p:nvPr>
            <p:ph type="sldNum" sz="quarter" idx="15"/>
          </p:nvPr>
        </p:nvSpPr>
        <p:spPr/>
        <p:txBody>
          <a:bodyPr/>
          <a:lstStyle>
            <a:lvl1pPr algn="ctr">
              <a:defRPr/>
            </a:lvl1pPr>
          </a:lstStyle>
          <a:p>
            <a:fld id="{3DCBA9C9-C8A5-41AD-A199-C863151EDBAE}"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EECB659-4918-4746-9F84-F407EA64246D}" type="datetimeFigureOut">
              <a:rPr lang="en-US" smtClean="0"/>
              <a:pPr/>
              <a:t>5/12/2010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CBA9C9-C8A5-41AD-A199-C863151EDBAE}"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EECB659-4918-4746-9F84-F407EA64246D}" type="datetimeFigureOut">
              <a:rPr lang="en-US" smtClean="0"/>
              <a:pPr/>
              <a:t>5/12/2010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CBA9C9-C8A5-41AD-A199-C863151EDBAE}"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3DCBA9C9-C8A5-41AD-A199-C863151EDBAE}"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6EECB659-4918-4746-9F84-F407EA64246D}" type="datetimeFigureOut">
              <a:rPr lang="en-US" smtClean="0"/>
              <a:pPr/>
              <a:t>5/12/2010</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EECB659-4918-4746-9F84-F407EA64246D}" type="datetimeFigureOut">
              <a:rPr lang="en-US" smtClean="0"/>
              <a:pPr/>
              <a:t>5/12/2010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DCBA9C9-C8A5-41AD-A199-C863151EDBAE}"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ECB659-4918-4746-9F84-F407EA64246D}" type="datetimeFigureOut">
              <a:rPr lang="en-US" smtClean="0"/>
              <a:pPr/>
              <a:t>5/12/2010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DCBA9C9-C8A5-41AD-A199-C863151EDBA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6EECB659-4918-4746-9F84-F407EA64246D}" type="datetimeFigureOut">
              <a:rPr lang="en-US" smtClean="0"/>
              <a:pPr/>
              <a:t>5/12/2010</a:t>
            </a:fld>
            <a:endParaRPr lang="en-US"/>
          </a:p>
        </p:txBody>
      </p:sp>
      <p:sp>
        <p:nvSpPr>
          <p:cNvPr id="9" name="Slide Number Placeholder 8"/>
          <p:cNvSpPr>
            <a:spLocks noGrp="1"/>
          </p:cNvSpPr>
          <p:nvPr>
            <p:ph type="sldNum" sz="quarter" idx="15"/>
          </p:nvPr>
        </p:nvSpPr>
        <p:spPr/>
        <p:txBody>
          <a:bodyPr/>
          <a:lstStyle/>
          <a:p>
            <a:fld id="{3DCBA9C9-C8A5-41AD-A199-C863151EDBAE}"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6EECB659-4918-4746-9F84-F407EA64246D}" type="datetimeFigureOut">
              <a:rPr lang="en-US" smtClean="0"/>
              <a:pPr/>
              <a:t>5/12/2010</a:t>
            </a:fld>
            <a:endParaRPr lang="en-US"/>
          </a:p>
        </p:txBody>
      </p:sp>
      <p:sp>
        <p:nvSpPr>
          <p:cNvPr id="9" name="Slide Number Placeholder 8"/>
          <p:cNvSpPr>
            <a:spLocks noGrp="1"/>
          </p:cNvSpPr>
          <p:nvPr>
            <p:ph type="sldNum" sz="quarter" idx="11"/>
          </p:nvPr>
        </p:nvSpPr>
        <p:spPr/>
        <p:txBody>
          <a:bodyPr/>
          <a:lstStyle/>
          <a:p>
            <a:fld id="{3DCBA9C9-C8A5-41AD-A199-C863151EDBAE}"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6EECB659-4918-4746-9F84-F407EA64246D}" type="datetimeFigureOut">
              <a:rPr lang="en-US" smtClean="0"/>
              <a:pPr/>
              <a:t>5/12/2010</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3DCBA9C9-C8A5-41AD-A199-C863151EDBAE}"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62400" y="1828800"/>
            <a:ext cx="6560234" cy="1752600"/>
          </a:xfrm>
        </p:spPr>
        <p:txBody>
          <a:bodyPr/>
          <a:lstStyle/>
          <a:p>
            <a:r>
              <a:rPr lang="en-US" i="1" u="sng" dirty="0" smtClean="0">
                <a:solidFill>
                  <a:schemeClr val="bg1"/>
                </a:solidFill>
                <a:effectLst>
                  <a:outerShdw blurRad="38100" dist="38100" dir="2700000" algn="tl">
                    <a:srgbClr val="000000">
                      <a:alpha val="43137"/>
                    </a:srgbClr>
                  </a:outerShdw>
                </a:effectLst>
                <a:latin typeface="Chiller" pitchFamily="82" charset="0"/>
              </a:rPr>
              <a:t>1975-1979</a:t>
            </a:r>
            <a:endParaRPr lang="en-US" i="1" u="sng" dirty="0">
              <a:solidFill>
                <a:schemeClr val="bg1"/>
              </a:solidFill>
              <a:effectLst>
                <a:outerShdw blurRad="38100" dist="38100" dir="2700000" algn="tl">
                  <a:srgbClr val="000000">
                    <a:alpha val="43137"/>
                  </a:srgbClr>
                </a:outerShdw>
              </a:effectLst>
              <a:latin typeface="Chiller" pitchFamily="82" charset="0"/>
            </a:endParaRPr>
          </a:p>
        </p:txBody>
      </p:sp>
      <p:sp>
        <p:nvSpPr>
          <p:cNvPr id="2" name="Title 1"/>
          <p:cNvSpPr>
            <a:spLocks noGrp="1"/>
          </p:cNvSpPr>
          <p:nvPr>
            <p:ph type="ctrTitle"/>
          </p:nvPr>
        </p:nvSpPr>
        <p:spPr>
          <a:xfrm>
            <a:off x="464234" y="-381000"/>
            <a:ext cx="8229600" cy="2209800"/>
          </a:xfrm>
        </p:spPr>
        <p:txBody>
          <a:bodyPr/>
          <a:lstStyle/>
          <a:p>
            <a:pPr algn="l"/>
            <a:r>
              <a:rPr lang="en-US" sz="6600" dirty="0" smtClean="0">
                <a:solidFill>
                  <a:srgbClr val="FF0000"/>
                </a:solidFill>
                <a:latin typeface="Castellar" pitchFamily="18" charset="0"/>
              </a:rPr>
              <a:t>Genocide</a:t>
            </a:r>
            <a:r>
              <a:rPr lang="en-US" dirty="0" smtClean="0"/>
              <a:t> </a:t>
            </a:r>
            <a:r>
              <a:rPr lang="en-US" dirty="0" smtClean="0">
                <a:solidFill>
                  <a:schemeClr val="bg1">
                    <a:lumMod val="95000"/>
                    <a:lumOff val="5000"/>
                  </a:schemeClr>
                </a:solidFill>
                <a:latin typeface="Chiller" pitchFamily="82" charset="0"/>
              </a:rPr>
              <a:t>in </a:t>
            </a:r>
            <a:r>
              <a:rPr lang="en-US" sz="7200" dirty="0" smtClean="0">
                <a:solidFill>
                  <a:schemeClr val="bg1">
                    <a:lumMod val="95000"/>
                    <a:lumOff val="5000"/>
                  </a:schemeClr>
                </a:solidFill>
                <a:latin typeface="Chiller" pitchFamily="82" charset="0"/>
              </a:rPr>
              <a:t>Cambodia</a:t>
            </a:r>
            <a:endParaRPr lang="en-US" sz="7200" dirty="0">
              <a:solidFill>
                <a:schemeClr val="bg1">
                  <a:lumMod val="95000"/>
                  <a:lumOff val="5000"/>
                </a:schemeClr>
              </a:solidFill>
              <a:latin typeface="Chiller" pitchFamily="82" charset="0"/>
            </a:endParaRPr>
          </a:p>
        </p:txBody>
      </p:sp>
      <p:pic>
        <p:nvPicPr>
          <p:cNvPr id="17412" name="Picture 4" descr="http://trendsupdates.com/wp-content/uploads/2009/01/ngor-haing.jpg"/>
          <p:cNvPicPr>
            <a:picLocks noChangeAspect="1" noChangeArrowheads="1"/>
          </p:cNvPicPr>
          <p:nvPr/>
        </p:nvPicPr>
        <p:blipFill>
          <a:blip r:embed="rId2" cstate="print"/>
          <a:srcRect/>
          <a:stretch>
            <a:fillRect/>
          </a:stretch>
        </p:blipFill>
        <p:spPr bwMode="auto">
          <a:xfrm>
            <a:off x="3124200" y="2667000"/>
            <a:ext cx="2819400" cy="3505200"/>
          </a:xfrm>
          <a:prstGeom prst="rect">
            <a:avLst/>
          </a:prstGeom>
          <a:noFill/>
          <a:effectLst>
            <a:outerShdw blurRad="50800" dist="50800" dir="5400000" sx="114000" sy="114000" algn="ctr" rotWithShape="0">
              <a:schemeClr val="bg1"/>
            </a:outerShdw>
          </a:effectLst>
          <a:scene3d>
            <a:camera prst="orthographicFront"/>
            <a:lightRig rig="threePt" dir="t"/>
          </a:scene3d>
          <a:sp3d extrusionH="177800" contourW="101600">
            <a:bevelT/>
            <a:bevelB w="101600" h="82550"/>
            <a:extrusionClr>
              <a:srgbClr val="FF0000"/>
            </a:extrusionClr>
            <a:contourClr>
              <a:srgbClr val="FF0000"/>
            </a:contourClr>
          </a:sp3d>
        </p:spPr>
      </p:pic>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2057400"/>
            <a:ext cx="8229600" cy="4572000"/>
          </a:xfrm>
        </p:spPr>
        <p:txBody>
          <a:bodyPr>
            <a:normAutofit/>
          </a:bodyPr>
          <a:lstStyle/>
          <a:p>
            <a:pPr>
              <a:buClr>
                <a:srgbClr val="FF0000"/>
              </a:buClr>
              <a:buFont typeface="Wingdings" pitchFamily="2" charset="2"/>
              <a:buChar char="Ø"/>
            </a:pPr>
            <a:r>
              <a:rPr lang="en-US" sz="2000" b="1" dirty="0" smtClean="0">
                <a:solidFill>
                  <a:schemeClr val="bg1"/>
                </a:solidFill>
              </a:rPr>
              <a:t>Cambodia is a country in South East Asia, less than half the size of California and twice the size of Scotland. Once it was the centre of the ancient kingdom of the Khmer, and its capital was Angkor, famous for its 12th century temples. The present day capital is Phnom Penh. In 1953 Cambodia gained independence after nearly 100 years of French rule. In the 1960s the population was over 7m, almost all Buddhists, under the rule of a monarch, Prince Sihanouk.</a:t>
            </a:r>
            <a:endParaRPr lang="en-US" sz="2000" b="1" dirty="0">
              <a:solidFill>
                <a:schemeClr val="bg1"/>
              </a:solidFill>
            </a:endParaRPr>
          </a:p>
        </p:txBody>
      </p:sp>
      <p:sp>
        <p:nvSpPr>
          <p:cNvPr id="3" name="Title 2"/>
          <p:cNvSpPr>
            <a:spLocks noGrp="1"/>
          </p:cNvSpPr>
          <p:nvPr>
            <p:ph type="title"/>
          </p:nvPr>
        </p:nvSpPr>
        <p:spPr/>
        <p:txBody>
          <a:bodyPr/>
          <a:lstStyle/>
          <a:p>
            <a:r>
              <a:rPr lang="en-US" sz="7200" dirty="0" smtClean="0">
                <a:solidFill>
                  <a:srgbClr val="FF0000"/>
                </a:solidFill>
                <a:latin typeface="Castellar" pitchFamily="18" charset="0"/>
              </a:rPr>
              <a:t>History</a:t>
            </a:r>
            <a:endParaRPr lang="en-US" sz="7200" dirty="0">
              <a:solidFill>
                <a:srgbClr val="FF0000"/>
              </a:solidFill>
              <a:latin typeface="Castellar" pitchFamily="18" charset="0"/>
            </a:endParaRPr>
          </a:p>
        </p:txBody>
      </p:sp>
    </p:spTree>
  </p:cSld>
  <p:clrMapOvr>
    <a:masterClrMapping/>
  </p:clrMapOvr>
  <p:transition>
    <p:wipe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Clr>
                <a:srgbClr val="FF0000"/>
              </a:buClr>
              <a:buFont typeface="Wingdings" pitchFamily="2" charset="2"/>
              <a:buChar char="Ø"/>
            </a:pPr>
            <a:r>
              <a:rPr lang="en-US" b="1" dirty="0" smtClean="0">
                <a:solidFill>
                  <a:schemeClr val="bg1"/>
                </a:solidFill>
              </a:rPr>
              <a:t>The targeted were minority groups, victims of the Khmer Rouge's racism. These included ethnic Chinese, Vietnamese and Thai, and also Cambodians with Chinese, Vietnamese or Thai ancestry. Half the Cham Muslim population was murdered, and 8,000 Christians. </a:t>
            </a:r>
            <a:br>
              <a:rPr lang="en-US" b="1" dirty="0" smtClean="0">
                <a:solidFill>
                  <a:schemeClr val="bg1"/>
                </a:solidFill>
              </a:rPr>
            </a:br>
            <a:endParaRPr lang="en-US" b="1" dirty="0">
              <a:solidFill>
                <a:schemeClr val="bg1"/>
              </a:solidFill>
            </a:endParaRPr>
          </a:p>
        </p:txBody>
      </p:sp>
      <p:sp>
        <p:nvSpPr>
          <p:cNvPr id="3" name="Title 2"/>
          <p:cNvSpPr>
            <a:spLocks noGrp="1"/>
          </p:cNvSpPr>
          <p:nvPr>
            <p:ph type="title"/>
          </p:nvPr>
        </p:nvSpPr>
        <p:spPr/>
        <p:txBody>
          <a:bodyPr>
            <a:normAutofit/>
          </a:bodyPr>
          <a:lstStyle/>
          <a:p>
            <a:r>
              <a:rPr lang="en-US" sz="7200" dirty="0" smtClean="0">
                <a:solidFill>
                  <a:srgbClr val="FF0000"/>
                </a:solidFill>
                <a:latin typeface="Castellar" pitchFamily="18" charset="0"/>
              </a:rPr>
              <a:t>Targets</a:t>
            </a:r>
            <a:endParaRPr lang="en-US" sz="7200" dirty="0">
              <a:solidFill>
                <a:srgbClr val="FF0000"/>
              </a:solidFill>
              <a:latin typeface="Castellar" pitchFamily="18" charset="0"/>
            </a:endParaRPr>
          </a:p>
        </p:txBody>
      </p:sp>
    </p:spTree>
  </p:cSld>
  <p:clrMapOvr>
    <a:masterClrMapping/>
  </p:clrMapOvr>
  <p:transition>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pPr lvl="1">
              <a:buClr>
                <a:srgbClr val="FF0000"/>
              </a:buClr>
              <a:buFont typeface="Wingdings" pitchFamily="2" charset="2"/>
              <a:buChar char="Ø"/>
            </a:pPr>
            <a:r>
              <a:rPr lang="en-US" b="1" dirty="0" smtClean="0">
                <a:solidFill>
                  <a:schemeClr val="bg1"/>
                </a:solidFill>
              </a:rPr>
              <a:t>All political and civil rights were abolished. Children were taken from their parents and placed in separate forced labor camps. Factories, schools and universities were shut down; so were hospitals. Lawyers, doctors, teachers, engineers, scientists and professional people in any field (including the army) were murdered, together with their extended families. Religion was banned, all leading Buddhist monks were killed and almost all temples destroyed. Music and radio sets were also banned. It was possible for people to be shot simply for knowing a foreign language, wearing glasses, laughing, or crying. One Khmer slogan ran 'To spare you is no profit, to destroy you is no loss.'</a:t>
            </a:r>
            <a:br>
              <a:rPr lang="en-US" b="1" dirty="0" smtClean="0">
                <a:solidFill>
                  <a:schemeClr val="bg1"/>
                </a:solidFill>
              </a:rPr>
            </a:br>
            <a:r>
              <a:rPr lang="en-US" b="1" dirty="0" smtClean="0">
                <a:solidFill>
                  <a:schemeClr val="bg1"/>
                </a:solidFill>
              </a:rPr>
              <a:t/>
            </a:r>
            <a:br>
              <a:rPr lang="en-US" b="1" dirty="0" smtClean="0">
                <a:solidFill>
                  <a:schemeClr val="bg1"/>
                </a:solidFill>
              </a:rPr>
            </a:br>
            <a:r>
              <a:rPr lang="en-US" b="1" dirty="0" smtClean="0">
                <a:solidFill>
                  <a:schemeClr val="bg1"/>
                </a:solidFill>
              </a:rPr>
              <a:t>	</a:t>
            </a:r>
          </a:p>
          <a:p>
            <a:pPr lvl="1">
              <a:buClr>
                <a:srgbClr val="FF0000"/>
              </a:buClr>
              <a:buSzPct val="100000"/>
              <a:buFont typeface="Wingdings" pitchFamily="2" charset="2"/>
              <a:buChar char="Ø"/>
            </a:pPr>
            <a:r>
              <a:rPr lang="en-US" b="1" dirty="0" smtClean="0">
                <a:solidFill>
                  <a:schemeClr val="bg1"/>
                </a:solidFill>
              </a:rPr>
              <a:t>People who escaped murder became unpaid laborers, working on minimum rations and for impossibly long hours. They slept and ate in uncomfortable communes deliberately chosen to be as far as possible from their old homes. Personal relationships were discouraged; so were expressions of affection. People soon became weak from overwork and starvation, and after that fell ill, for which there was no treatment except death.</a:t>
            </a:r>
            <a:br>
              <a:rPr lang="en-US" b="1" dirty="0" smtClean="0">
                <a:solidFill>
                  <a:schemeClr val="bg1"/>
                </a:solidFill>
              </a:rPr>
            </a:br>
            <a:endParaRPr lang="en-US" b="1" dirty="0">
              <a:solidFill>
                <a:schemeClr val="bg1"/>
              </a:solidFill>
            </a:endParaRPr>
          </a:p>
        </p:txBody>
      </p:sp>
      <p:sp>
        <p:nvSpPr>
          <p:cNvPr id="3" name="Title 2"/>
          <p:cNvSpPr>
            <a:spLocks noGrp="1"/>
          </p:cNvSpPr>
          <p:nvPr>
            <p:ph type="title"/>
          </p:nvPr>
        </p:nvSpPr>
        <p:spPr/>
        <p:txBody>
          <a:bodyPr/>
          <a:lstStyle/>
          <a:p>
            <a:r>
              <a:rPr lang="en-US" sz="7200" dirty="0" smtClean="0">
                <a:solidFill>
                  <a:schemeClr val="bg1"/>
                </a:solidFill>
                <a:latin typeface="Chiller" pitchFamily="82" charset="0"/>
              </a:rPr>
              <a:t>The</a:t>
            </a:r>
            <a:r>
              <a:rPr lang="en-US" dirty="0" smtClean="0"/>
              <a:t> </a:t>
            </a:r>
            <a:r>
              <a:rPr lang="en-US" sz="7200" dirty="0" smtClean="0">
                <a:solidFill>
                  <a:srgbClr val="FF0000"/>
                </a:solidFill>
                <a:latin typeface="Castellar" pitchFamily="18" charset="0"/>
              </a:rPr>
              <a:t>Genocide</a:t>
            </a:r>
            <a:endParaRPr lang="en-US" sz="7200" dirty="0">
              <a:solidFill>
                <a:srgbClr val="FF0000"/>
              </a:solidFill>
              <a:latin typeface="Castellar" pitchFamily="18" charset="0"/>
            </a:endParaRPr>
          </a:p>
        </p:txBody>
      </p:sp>
    </p:spTree>
  </p:cSld>
  <p:clrMapOvr>
    <a:masterClrMapping/>
  </p:clrMapOvr>
  <p:transition>
    <p:checke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Clr>
                <a:srgbClr val="FF0000"/>
              </a:buClr>
              <a:buSzPct val="87000"/>
              <a:buFont typeface="Wingdings" pitchFamily="2" charset="2"/>
              <a:buChar char="Ø"/>
            </a:pPr>
            <a:r>
              <a:rPr lang="en-US" b="1" dirty="0" smtClean="0">
                <a:solidFill>
                  <a:schemeClr val="bg1"/>
                </a:solidFill>
              </a:rPr>
              <a:t>The Cambodian genocide is related to the Holocaust because they were killed not because of appearance  but because of their religion and beliefs.</a:t>
            </a:r>
            <a:endParaRPr lang="en-US" b="1" dirty="0">
              <a:solidFill>
                <a:schemeClr val="bg1"/>
              </a:solidFill>
            </a:endParaRPr>
          </a:p>
        </p:txBody>
      </p:sp>
      <p:sp>
        <p:nvSpPr>
          <p:cNvPr id="3" name="Title 2"/>
          <p:cNvSpPr>
            <a:spLocks noGrp="1"/>
          </p:cNvSpPr>
          <p:nvPr>
            <p:ph type="title"/>
          </p:nvPr>
        </p:nvSpPr>
        <p:spPr/>
        <p:txBody>
          <a:bodyPr>
            <a:normAutofit fontScale="90000"/>
          </a:bodyPr>
          <a:lstStyle/>
          <a:p>
            <a:r>
              <a:rPr lang="en-US" sz="6600" dirty="0" smtClean="0">
                <a:solidFill>
                  <a:schemeClr val="bg1"/>
                </a:solidFill>
                <a:latin typeface="Chiller" pitchFamily="82" charset="0"/>
              </a:rPr>
              <a:t>How Does This Relate To </a:t>
            </a:r>
            <a:r>
              <a:rPr lang="en-US" sz="5400" dirty="0" smtClean="0">
                <a:solidFill>
                  <a:srgbClr val="FF0000"/>
                </a:solidFill>
                <a:latin typeface="Castellar" pitchFamily="18" charset="0"/>
              </a:rPr>
              <a:t>Night</a:t>
            </a:r>
            <a:endParaRPr lang="en-US" dirty="0"/>
          </a:p>
        </p:txBody>
      </p:sp>
    </p:spTree>
  </p:cSld>
  <p:clrMapOvr>
    <a:masterClrMapping/>
  </p:clrMapOvr>
  <p:transition>
    <p:plu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438400"/>
            <a:ext cx="8229600" cy="1219200"/>
          </a:xfrm>
          <a:effectLst>
            <a:outerShdw blurRad="38100" dist="50800" dir="5400000" sx="1000" sy="1000" algn="ctr" rotWithShape="0">
              <a:srgbClr val="000000">
                <a:alpha val="15000"/>
              </a:srgbClr>
            </a:outerShdw>
          </a:effectLst>
        </p:spPr>
        <p:txBody>
          <a:bodyPr>
            <a:noAutofit/>
          </a:bodyPr>
          <a:lstStyle/>
          <a:p>
            <a:pPr algn="ctr"/>
            <a:r>
              <a:rPr lang="en-US" sz="9600" b="1" i="1" dirty="0" smtClean="0">
                <a:ln w="60325" cmpd="tri">
                  <a:solidFill>
                    <a:schemeClr val="bg1">
                      <a:alpha val="25000"/>
                    </a:schemeClr>
                  </a:solidFill>
                  <a:prstDash val="solid"/>
                  <a:round/>
                </a:ln>
                <a:solidFill>
                  <a:srgbClr val="FF0000"/>
                </a:solidFill>
                <a:effectLst>
                  <a:innerShdw blurRad="127000" dist="101600" dir="12060000">
                    <a:prstClr val="black"/>
                  </a:innerShdw>
                </a:effectLst>
                <a:latin typeface="Chiller" pitchFamily="82" charset="0"/>
              </a:rPr>
              <a:t>THE END</a:t>
            </a:r>
            <a:endParaRPr lang="en-US" sz="9600" b="1" i="1" dirty="0">
              <a:ln w="60325" cmpd="tri">
                <a:solidFill>
                  <a:schemeClr val="bg1">
                    <a:alpha val="25000"/>
                  </a:schemeClr>
                </a:solidFill>
                <a:prstDash val="solid"/>
                <a:round/>
              </a:ln>
              <a:solidFill>
                <a:srgbClr val="FF0000"/>
              </a:solidFill>
              <a:effectLst>
                <a:innerShdw blurRad="127000" dist="101600" dir="12060000">
                  <a:prstClr val="black"/>
                </a:innerShdw>
              </a:effectLst>
              <a:latin typeface="Chiller" pitchFamily="82" charset="0"/>
            </a:endParaRPr>
          </a:p>
        </p:txBody>
      </p:sp>
      <p:sp>
        <p:nvSpPr>
          <p:cNvPr id="5" name="TextBox 4"/>
          <p:cNvSpPr txBox="1"/>
          <p:nvPr/>
        </p:nvSpPr>
        <p:spPr>
          <a:xfrm>
            <a:off x="533400" y="5802868"/>
            <a:ext cx="7010400" cy="461665"/>
          </a:xfrm>
          <a:prstGeom prst="rect">
            <a:avLst/>
          </a:prstGeom>
          <a:noFill/>
        </p:spPr>
        <p:txBody>
          <a:bodyPr wrap="square" rtlCol="0">
            <a:spAutoFit/>
          </a:bodyPr>
          <a:lstStyle/>
          <a:p>
            <a:r>
              <a:rPr lang="en-US" sz="2400" b="1" i="1" dirty="0" smtClean="0">
                <a:solidFill>
                  <a:srgbClr val="FF0000"/>
                </a:solidFill>
              </a:rPr>
              <a:t>By: Amanda, Edwin, Ramon, Steven, and Carlos</a:t>
            </a:r>
            <a:endParaRPr lang="en-US" sz="2400" b="1" i="1" dirty="0">
              <a:solidFill>
                <a:srgbClr val="FF0000"/>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104</TotalTime>
  <Words>320</Words>
  <Application>Microsoft Office PowerPoint</Application>
  <PresentationFormat>On-screen Show (4:3)</PresentationFormat>
  <Paragraphs>14</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Paper</vt:lpstr>
      <vt:lpstr>Genocide in Cambodia</vt:lpstr>
      <vt:lpstr>History</vt:lpstr>
      <vt:lpstr>Targets</vt:lpstr>
      <vt:lpstr>The Genocide</vt:lpstr>
      <vt:lpstr>How Does This Relate To Night</vt:lpstr>
      <vt:lpstr>THE END</vt:lpstr>
    </vt:vector>
  </TitlesOfParts>
  <Company>paboe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Genocide in Cambodia</dc:title>
  <dc:creator>CMorales374</dc:creator>
  <cp:lastModifiedBy>dk</cp:lastModifiedBy>
  <cp:revision>13</cp:revision>
  <dcterms:created xsi:type="dcterms:W3CDTF">2010-05-10T18:21:59Z</dcterms:created>
  <dcterms:modified xsi:type="dcterms:W3CDTF">2010-05-12T16:22:06Z</dcterms:modified>
</cp:coreProperties>
</file>