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E77DCFB-C2EB-4B9F-B173-A5B1A6C225C0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B49822A-959D-41A7-83CC-054FE5D66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4343400"/>
            <a:ext cx="6019800" cy="762000"/>
          </a:xfrm>
        </p:spPr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Genocide In Darfur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 !</a:t>
            </a:r>
            <a:endParaRPr lang="en-US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81600"/>
            <a:ext cx="8077200" cy="149961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By: Ruby, Sean, Nancy, &amp; </a:t>
            </a:r>
            <a:r>
              <a:rPr lang="en-US" sz="2800" dirty="0" err="1" smtClean="0"/>
              <a:t>Chabeli</a:t>
            </a:r>
            <a:r>
              <a:rPr lang="en-US" sz="2800" dirty="0" smtClean="0"/>
              <a:t> x3 </a:t>
            </a:r>
            <a:endParaRPr lang="en-US" sz="2800" dirty="0"/>
          </a:p>
        </p:txBody>
      </p:sp>
      <p:pic>
        <p:nvPicPr>
          <p:cNvPr id="35842" name="Picture 2" descr="http://www.nyc.com/image/users/blogs/6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533400"/>
            <a:ext cx="4737100" cy="384149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Genocide similar to the Holocaust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genocide to the holocaust because the victims of this genocide are being dehumanized, tortured, and killed.</a:t>
            </a:r>
            <a:endParaRPr lang="en-US" dirty="0"/>
          </a:p>
        </p:txBody>
      </p:sp>
      <p:pic>
        <p:nvPicPr>
          <p:cNvPr id="22530" name="Picture 2" descr="http://www.thenewblackmagazine.com/Photofiles/Darfur-refuge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581400"/>
            <a:ext cx="4286250" cy="2847975"/>
          </a:xfrm>
          <a:prstGeom prst="rect">
            <a:avLst/>
          </a:prstGeom>
          <a:noFill/>
        </p:spPr>
      </p:pic>
      <p:pic>
        <p:nvPicPr>
          <p:cNvPr id="22532" name="Picture 4" descr="http://library.thinkquest.org/07aug/00841/HOLOCAUST/holocaust%20pics/holocaust_israel_surviv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376246"/>
            <a:ext cx="2819400" cy="325315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Genocide?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Genocide is the annihilation of a race, religion, or society.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8914" name="Picture 2" descr="http://www.iansa.org/women/images/darfu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124200"/>
            <a:ext cx="4933950" cy="328580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happening in Darfur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Over the past five years over 400,000 </a:t>
            </a:r>
            <a:r>
              <a:rPr lang="en-US" dirty="0" err="1" smtClean="0"/>
              <a:t>Darfurian</a:t>
            </a:r>
            <a:r>
              <a:rPr lang="en-US" dirty="0" smtClean="0"/>
              <a:t> civilians have been killed.</a:t>
            </a:r>
          </a:p>
          <a:p>
            <a:r>
              <a:rPr lang="en-US" dirty="0" smtClean="0"/>
              <a:t>150,0o0 people have died directly from acts of violence in Darfur.</a:t>
            </a:r>
          </a:p>
          <a:p>
            <a:r>
              <a:rPr lang="en-US" dirty="0" smtClean="0"/>
              <a:t>90% of the villages of Darfur’s targeted ethnic groups have been destroyed.</a:t>
            </a:r>
          </a:p>
          <a:p>
            <a:r>
              <a:rPr lang="en-US" dirty="0" smtClean="0"/>
              <a:t>97% of these killings have been against innocent civilians and executed by militia groups instructed by the government 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 infants die each day in Darfur due to a lack of proper nutrition.</a:t>
            </a:r>
          </a:p>
          <a:p>
            <a:r>
              <a:rPr lang="en-US" dirty="0" smtClean="0"/>
              <a:t>80% of the women are victims of sexual violence.</a:t>
            </a:r>
          </a:p>
          <a:p>
            <a:r>
              <a:rPr lang="en-US" dirty="0" smtClean="0"/>
              <a:t>Humanitarians refugee camps in Chad and Sudan are overcrowded, disease, infested, and prone to attacks.</a:t>
            </a:r>
          </a:p>
          <a:p>
            <a:r>
              <a:rPr lang="en-US" dirty="0" smtClean="0"/>
              <a:t>250,000 people have fled Darfur, mainly to Chad where they are facing further violence.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are killed so far.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200,000 civilians alone had died, 2.7 million people had been displaced by the Darfur crisis.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9938" name="Picture 2" descr="http://static.flickr.com/57/193642856_044e9c9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9718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it still happening right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countless lives are lost everyday. This is includes infants and children that die from starvation and diseases.</a:t>
            </a:r>
            <a:endParaRPr lang="en-US" dirty="0"/>
          </a:p>
        </p:txBody>
      </p:sp>
      <p:pic>
        <p:nvPicPr>
          <p:cNvPr id="43012" name="Picture 4" descr="http://www.middle-east-info.org/gateway/genocide/genocide-in-sud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00400"/>
            <a:ext cx="3352800" cy="336956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isn't it ending?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isn’t ending because their leader doesn’t see that everyone is equal no matter the color. . . </a:t>
            </a:r>
            <a:endParaRPr lang="en-US" dirty="0"/>
          </a:p>
        </p:txBody>
      </p:sp>
      <p:pic>
        <p:nvPicPr>
          <p:cNvPr id="44034" name="Picture 2" descr="http://upload.wikimedia.org/wikipedia/commons/thumb/d/de/North_Darfur_IDP_malnourished_child.jpg/397px-North_Darfur_IDP_malnourished_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819400"/>
            <a:ext cx="2374900" cy="35832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country is helping to put an end to this Genocide?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celebrities are making a great stride to help the people in Darfur.</a:t>
            </a:r>
            <a:endParaRPr lang="en-US" dirty="0"/>
          </a:p>
        </p:txBody>
      </p:sp>
      <p:pic>
        <p:nvPicPr>
          <p:cNvPr id="45058" name="Picture 2" descr="http://www.newrinkles.com/wp-content/uploads/2008/08/mfandzamzam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124200"/>
            <a:ext cx="5194300" cy="346286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should we as students  know  about Genocide?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as pupils should know about genocides because they affect our lives and society. Students today aren’t aware of their surroundings and need to have a better understanding of life outside the U.S.A.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en.epochtimes.com/news_images/2007-5-8-owtgun511389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34340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337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Genocide In Darfur  !</vt:lpstr>
      <vt:lpstr>What is Genocide? </vt:lpstr>
      <vt:lpstr>What’s happening in Darfur ?</vt:lpstr>
      <vt:lpstr>Slide 4</vt:lpstr>
      <vt:lpstr>How many are killed so far. . .</vt:lpstr>
      <vt:lpstr>Is it still happening right now?</vt:lpstr>
      <vt:lpstr>Why isn't it ending?</vt:lpstr>
      <vt:lpstr>What country is helping to put an end to this Genocide?</vt:lpstr>
      <vt:lpstr>Why should we as students  know  about Genocide?</vt:lpstr>
      <vt:lpstr>How is the Genocide similar to the Holocaust ?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Genocide In Darfur  !</dc:title>
  <dc:creator>nalmonte484</dc:creator>
  <cp:lastModifiedBy>dk</cp:lastModifiedBy>
  <cp:revision>8</cp:revision>
  <dcterms:created xsi:type="dcterms:W3CDTF">2010-05-11T13:23:58Z</dcterms:created>
  <dcterms:modified xsi:type="dcterms:W3CDTF">2010-05-11T17:36:43Z</dcterms:modified>
</cp:coreProperties>
</file>