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D5F13-32EB-438C-AF39-815219CECA6C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35C49-DF3A-4D9C-A25A-0E434B19E7A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5C49-DF3A-4D9C-A25A-0E434B19E7A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5C49-DF3A-4D9C-A25A-0E434B19E7AF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5C49-DF3A-4D9C-A25A-0E434B19E7AF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2462-E7A3-467E-9CEB-4814120F6EEA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1FB67-29C2-4474-A9DD-FA6B6B510E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2462-E7A3-467E-9CEB-4814120F6EEA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1FB67-29C2-4474-A9DD-FA6B6B510E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2462-E7A3-467E-9CEB-4814120F6EEA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1FB67-29C2-4474-A9DD-FA6B6B510E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2462-E7A3-467E-9CEB-4814120F6EEA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1FB67-29C2-4474-A9DD-FA6B6B510E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2462-E7A3-467E-9CEB-4814120F6EEA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1FB67-29C2-4474-A9DD-FA6B6B510E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2462-E7A3-467E-9CEB-4814120F6EEA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1FB67-29C2-4474-A9DD-FA6B6B510E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2462-E7A3-467E-9CEB-4814120F6EEA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1FB67-29C2-4474-A9DD-FA6B6B510E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2462-E7A3-467E-9CEB-4814120F6EEA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1FB67-29C2-4474-A9DD-FA6B6B510E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2462-E7A3-467E-9CEB-4814120F6EEA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1FB67-29C2-4474-A9DD-FA6B6B510E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2462-E7A3-467E-9CEB-4814120F6EEA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1FB67-29C2-4474-A9DD-FA6B6B510E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32462-E7A3-467E-9CEB-4814120F6EEA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1FB67-29C2-4474-A9DD-FA6B6B510E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32462-E7A3-467E-9CEB-4814120F6EEA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1FB67-29C2-4474-A9DD-FA6B6B510E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Owner\Documents\FrostWire\Saved\Naturally%20-%20Selena%20Gomez.mp3" TargetMode="Externa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facebook.com/photo.php?pid=168716&amp;id=100000213247272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downloads.bclibrary.ca/B609CE5C-2E0F-4242-9128-F2112267BF5F/10/386/en/ContentDetails-Cover.htm?ID=FC67E7C7-5E4F-453D-A1A1-DA5A736C10D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hyperlink" Target="http://wallpapers.pixxp.com/r?12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838200"/>
            <a:ext cx="7772400" cy="15271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Bradley Hand ITC" pitchFamily="66" charset="0"/>
                <a:cs typeface="Aharoni" pitchFamily="2" charset="-79"/>
              </a:rPr>
              <a:t>Many people desire to be someone else, but I am the exception… =)</a:t>
            </a:r>
            <a:endParaRPr lang="en-US" b="1" dirty="0">
              <a:latin typeface="Bradley Hand ITC" pitchFamily="66" charset="0"/>
              <a:cs typeface="Aharoni" pitchFamily="2" charset="-79"/>
            </a:endParaRPr>
          </a:p>
        </p:txBody>
      </p:sp>
      <p:pic>
        <p:nvPicPr>
          <p:cNvPr id="4" name="Naturally - Selena Gomez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505200" y="2209800"/>
            <a:ext cx="304800" cy="304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43000" y="2590800"/>
            <a:ext cx="2971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</a:t>
            </a:r>
            <a:r>
              <a:rPr lang="en-US" sz="2400" dirty="0" smtClean="0"/>
              <a:t>riendly</a:t>
            </a:r>
            <a:br>
              <a:rPr lang="en-US" sz="2400" dirty="0" smtClean="0"/>
            </a:br>
            <a:r>
              <a:rPr lang="en-US" sz="2400" dirty="0" smtClean="0"/>
              <a:t>Curious</a:t>
            </a:r>
            <a:br>
              <a:rPr lang="en-US" sz="2400" dirty="0" smtClean="0"/>
            </a:br>
            <a:r>
              <a:rPr lang="en-US" sz="2400" dirty="0" smtClean="0"/>
              <a:t>Silly</a:t>
            </a:r>
          </a:p>
          <a:p>
            <a:r>
              <a:rPr lang="en-US" sz="2400" dirty="0" smtClean="0"/>
              <a:t>Quiet/Energetic</a:t>
            </a:r>
          </a:p>
          <a:p>
            <a:r>
              <a:rPr lang="en-US" sz="2400" dirty="0" smtClean="0"/>
              <a:t>Caring</a:t>
            </a:r>
          </a:p>
          <a:p>
            <a:r>
              <a:rPr lang="en-US" sz="2400" dirty="0" smtClean="0"/>
              <a:t>Loving</a:t>
            </a:r>
            <a:endParaRPr lang="en-US" sz="2400" dirty="0"/>
          </a:p>
        </p:txBody>
      </p:sp>
      <p:pic>
        <p:nvPicPr>
          <p:cNvPr id="13314" name="Picture 2" descr="http://3.bp.blogspot.com/_96_Q2V7KRvM/SUVDfAu3biI/AAAAAAAAABM/QcCibK6L8Ow/s400/emoticon-own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2514600"/>
            <a:ext cx="3619500" cy="3619500"/>
          </a:xfrm>
          <a:prstGeom prst="rect">
            <a:avLst/>
          </a:prstGeom>
          <a:noFill/>
        </p:spPr>
      </p:pic>
      <p:sp>
        <p:nvSpPr>
          <p:cNvPr id="10" name="5-Point Star 9"/>
          <p:cNvSpPr/>
          <p:nvPr/>
        </p:nvSpPr>
        <p:spPr>
          <a:xfrm>
            <a:off x="7162800" y="2286000"/>
            <a:ext cx="609600" cy="609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3581400" y="2209800"/>
            <a:ext cx="609600" cy="609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/>
          <p:cNvSpPr/>
          <p:nvPr/>
        </p:nvSpPr>
        <p:spPr>
          <a:xfrm>
            <a:off x="7162800" y="5791200"/>
            <a:ext cx="609600" cy="609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/>
          <p:cNvSpPr/>
          <p:nvPr/>
        </p:nvSpPr>
        <p:spPr>
          <a:xfrm>
            <a:off x="3581400" y="5715000"/>
            <a:ext cx="609600" cy="609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5105400"/>
            <a:ext cx="32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abic Typesetting" pitchFamily="66" charset="-78"/>
                <a:cs typeface="Arabic Typesetting" pitchFamily="66" charset="-78"/>
              </a:rPr>
              <a:t>By: Darline Rosa</a:t>
            </a:r>
            <a:endParaRPr lang="en-US" sz="40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astpitch-softball-clipart-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4419600"/>
            <a:ext cx="1908936" cy="1847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radley Hand ITC" pitchFamily="66" charset="0"/>
              </a:rPr>
              <a:t>I love sports…</a:t>
            </a:r>
            <a:endParaRPr lang="en-US" b="1" dirty="0">
              <a:latin typeface="Bradley Hand ITC" pitchFamily="66" charset="0"/>
            </a:endParaRPr>
          </a:p>
        </p:txBody>
      </p:sp>
      <p:pic>
        <p:nvPicPr>
          <p:cNvPr id="4" name="Content Placeholder 3" descr="softbal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1143000"/>
            <a:ext cx="3799417" cy="2849563"/>
          </a:xfrm>
        </p:spPr>
      </p:pic>
      <p:pic>
        <p:nvPicPr>
          <p:cNvPr id="6" name="Picture 5" descr="IMG014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59000" y="4419600"/>
            <a:ext cx="2413000" cy="1809750"/>
          </a:xfrm>
          <a:prstGeom prst="rect">
            <a:avLst/>
          </a:prstGeom>
        </p:spPr>
      </p:pic>
      <p:pic>
        <p:nvPicPr>
          <p:cNvPr id="8" name="Picture 7" descr="tennis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24400" y="1143000"/>
            <a:ext cx="3712851" cy="5334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Bradley Hand ITC" pitchFamily="66" charset="0"/>
              </a:rPr>
              <a:t>100 % Dominican…</a:t>
            </a:r>
            <a:endParaRPr lang="en-US" b="1" dirty="0">
              <a:latin typeface="Bradley Hand ITC" pitchFamily="66" charset="0"/>
            </a:endParaRPr>
          </a:p>
        </p:txBody>
      </p:sp>
      <p:pic>
        <p:nvPicPr>
          <p:cNvPr id="4" name="Content Placeholder 3" descr="Dominican%20Fla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447800"/>
            <a:ext cx="3886200" cy="1992561"/>
          </a:xfrm>
        </p:spPr>
      </p:pic>
      <p:pic>
        <p:nvPicPr>
          <p:cNvPr id="5" name="Picture 4" descr="bab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3429000"/>
            <a:ext cx="2438400" cy="2938272"/>
          </a:xfrm>
          <a:prstGeom prst="rect">
            <a:avLst/>
          </a:prstGeom>
        </p:spPr>
      </p:pic>
      <p:pic>
        <p:nvPicPr>
          <p:cNvPr id="1026" name="Picture 2" descr="D.R VACATIONS 2008 | parese de mentira el bak ground pero era en la playa develda | ★☆ッ♥L☆ÐâŘŁî₪ë♥Lッ★☆  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3429000"/>
            <a:ext cx="2133600" cy="2844800"/>
          </a:xfrm>
          <a:prstGeom prst="rect">
            <a:avLst/>
          </a:prstGeom>
          <a:noFill/>
        </p:spPr>
      </p:pic>
      <p:pic>
        <p:nvPicPr>
          <p:cNvPr id="1028" name="Picture 4" descr="platano.jpg image by b_gonzalez8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1295400"/>
            <a:ext cx="2895600" cy="2171700"/>
          </a:xfrm>
          <a:prstGeom prst="rect">
            <a:avLst/>
          </a:prstGeom>
          <a:noFill/>
        </p:spPr>
      </p:pic>
      <p:cxnSp>
        <p:nvCxnSpPr>
          <p:cNvPr id="11" name="Elbow Connector 10"/>
          <p:cNvCxnSpPr/>
          <p:nvPr/>
        </p:nvCxnSpPr>
        <p:spPr>
          <a:xfrm rot="16200000" flipH="1">
            <a:off x="419100" y="4229100"/>
            <a:ext cx="1905000" cy="13716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5-Point Star 12"/>
          <p:cNvSpPr/>
          <p:nvPr/>
        </p:nvSpPr>
        <p:spPr>
          <a:xfrm>
            <a:off x="228600" y="152400"/>
            <a:ext cx="1143000" cy="990600"/>
          </a:xfrm>
          <a:prstGeom prst="star5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/>
          <p:cNvSpPr/>
          <p:nvPr/>
        </p:nvSpPr>
        <p:spPr>
          <a:xfrm>
            <a:off x="7772400" y="5486400"/>
            <a:ext cx="1143000" cy="990600"/>
          </a:xfrm>
          <a:prstGeom prst="star5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5-Point Star 14"/>
          <p:cNvSpPr/>
          <p:nvPr/>
        </p:nvSpPr>
        <p:spPr>
          <a:xfrm>
            <a:off x="304800" y="5486400"/>
            <a:ext cx="1143000" cy="9906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5-Point Star 15"/>
          <p:cNvSpPr/>
          <p:nvPr/>
        </p:nvSpPr>
        <p:spPr>
          <a:xfrm>
            <a:off x="7620000" y="304800"/>
            <a:ext cx="1143000" cy="9906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radley Hand ITC" pitchFamily="66" charset="0"/>
              </a:rPr>
              <a:t>Family…</a:t>
            </a:r>
            <a:endParaRPr lang="en-US" b="1" dirty="0">
              <a:latin typeface="Bradley Hand ITC" pitchFamily="66" charset="0"/>
            </a:endParaRPr>
          </a:p>
        </p:txBody>
      </p:sp>
      <p:pic>
        <p:nvPicPr>
          <p:cNvPr id="16386" name="Picture 2" descr="Destiny's B-day 20[02-28]09 | ★☆ッ♥L☆ÐâŘŁî₪ë♥Lッ★☆  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752600"/>
            <a:ext cx="3467529" cy="4617594"/>
          </a:xfrm>
          <a:prstGeom prst="rect">
            <a:avLst/>
          </a:prstGeom>
          <a:noFill/>
        </p:spPr>
      </p:pic>
      <p:pic>
        <p:nvPicPr>
          <p:cNvPr id="16388" name="Picture 4" descr="Destiny's B-day 20[02-28]09 | ★☆ッ♥L☆ÐâŘŁî₪ë♥Lッ★☆  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524000"/>
            <a:ext cx="2133600" cy="2841244"/>
          </a:xfrm>
          <a:prstGeom prst="rect">
            <a:avLst/>
          </a:prstGeom>
          <a:noFill/>
        </p:spPr>
      </p:pic>
      <p:pic>
        <p:nvPicPr>
          <p:cNvPr id="16390" name="Picture 6" descr="7-4-09 &amp; 7-5-09 ;;Banqinq weekendd =) | ufff seixiii cuzinss ;D | ★☆ッ♥L☆ÐâŘŁî₪ë♥Lッ★☆  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419600"/>
            <a:ext cx="3124200" cy="2343150"/>
          </a:xfrm>
          <a:prstGeom prst="rect">
            <a:avLst/>
          </a:prstGeom>
          <a:noFill/>
        </p:spPr>
      </p:pic>
      <p:pic>
        <p:nvPicPr>
          <p:cNvPr id="16392" name="Picture 8" descr="http://c3.ac-images.myspacecdn.com/images02/67/m_adc4fdd0653946009727eec96aa48d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066800"/>
            <a:ext cx="2438400" cy="3241637"/>
          </a:xfrm>
          <a:prstGeom prst="rect">
            <a:avLst/>
          </a:prstGeom>
          <a:noFill/>
        </p:spPr>
      </p:pic>
      <p:cxnSp>
        <p:nvCxnSpPr>
          <p:cNvPr id="9" name="Elbow Connector 8"/>
          <p:cNvCxnSpPr/>
          <p:nvPr/>
        </p:nvCxnSpPr>
        <p:spPr>
          <a:xfrm rot="16200000" flipH="1">
            <a:off x="6400800" y="609600"/>
            <a:ext cx="1143000" cy="6858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/>
          <p:nvPr/>
        </p:nvCxnSpPr>
        <p:spPr>
          <a:xfrm rot="16200000" flipH="1">
            <a:off x="3619500" y="4838700"/>
            <a:ext cx="1447800" cy="106680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photos.ak.fbcdn.net/hphotos-ak-ash1/hs506.ash1/29909_132729763410798_100000213247272_373392_4009672_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327400"/>
            <a:ext cx="2438400" cy="3251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Bradley Hand ITC" pitchFamily="66" charset="0"/>
                <a:cs typeface="Aharoni" pitchFamily="2" charset="-79"/>
              </a:rPr>
              <a:t>Friends…</a:t>
            </a:r>
            <a:endParaRPr lang="en-US" b="1" dirty="0">
              <a:latin typeface="Bradley Hand ITC" pitchFamily="66" charset="0"/>
              <a:cs typeface="Aharoni" pitchFamily="2" charset="-79"/>
            </a:endParaRPr>
          </a:p>
        </p:txBody>
      </p:sp>
      <p:pic>
        <p:nvPicPr>
          <p:cNvPr id="4" name="Content Placeholder 3" descr="silvia13_picnik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609600" y="1219200"/>
            <a:ext cx="2939395" cy="3916744"/>
          </a:xfrm>
        </p:spPr>
      </p:pic>
      <p:pic>
        <p:nvPicPr>
          <p:cNvPr id="7" name="Picture 6" descr="aeropostale55_picni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3654444">
            <a:off x="3719447" y="1729730"/>
            <a:ext cx="3026107" cy="2269580"/>
          </a:xfrm>
          <a:prstGeom prst="rect">
            <a:avLst/>
          </a:prstGeom>
        </p:spPr>
      </p:pic>
      <p:pic>
        <p:nvPicPr>
          <p:cNvPr id="19460" name="Picture 4" descr="http://www.commentsyard.com/graphics/best-friends/best-friends24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685800"/>
            <a:ext cx="2047875" cy="1756951"/>
          </a:xfrm>
          <a:prstGeom prst="rect">
            <a:avLst/>
          </a:prstGeom>
          <a:noFill/>
        </p:spPr>
      </p:pic>
      <p:sp>
        <p:nvSpPr>
          <p:cNvPr id="10" name="5-Point Star 9"/>
          <p:cNvSpPr/>
          <p:nvPr/>
        </p:nvSpPr>
        <p:spPr>
          <a:xfrm>
            <a:off x="3733800" y="4800600"/>
            <a:ext cx="1676400" cy="1524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radley Hand ITC" pitchFamily="66" charset="0"/>
              </a:rPr>
              <a:t>The past &amp; The Present…</a:t>
            </a:r>
            <a:endParaRPr lang="en-US" b="1" dirty="0">
              <a:latin typeface="Bradley Hand ITC" pitchFamily="66" charset="0"/>
            </a:endParaRPr>
          </a:p>
        </p:txBody>
      </p:sp>
      <p:pic>
        <p:nvPicPr>
          <p:cNvPr id="4" name="Picture 3" descr="baby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1600200"/>
            <a:ext cx="2286000" cy="2754630"/>
          </a:xfrm>
          <a:prstGeom prst="rect">
            <a:avLst/>
          </a:prstGeom>
        </p:spPr>
      </p:pic>
      <p:pic>
        <p:nvPicPr>
          <p:cNvPr id="5" name="Content Placeholder 4" descr="baby.jpg7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124200" y="4495800"/>
            <a:ext cx="2743200" cy="2057400"/>
          </a:xfrm>
          <a:prstGeom prst="rect">
            <a:avLst/>
          </a:prstGeom>
        </p:spPr>
      </p:pic>
      <p:pic>
        <p:nvPicPr>
          <p:cNvPr id="6" name="Picture 5" descr="baby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1524000"/>
            <a:ext cx="1958532" cy="2852928"/>
          </a:xfrm>
          <a:prstGeom prst="rect">
            <a:avLst/>
          </a:prstGeom>
        </p:spPr>
      </p:pic>
      <p:pic>
        <p:nvPicPr>
          <p:cNvPr id="7" name="Picture 6" descr="baby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10200" y="1905000"/>
            <a:ext cx="3472405" cy="2286000"/>
          </a:xfrm>
          <a:prstGeom prst="rect">
            <a:avLst/>
          </a:prstGeom>
        </p:spPr>
      </p:pic>
      <p:pic>
        <p:nvPicPr>
          <p:cNvPr id="17410" name="Picture 2" descr="graduation!!! class of '08....!!! | miss universe .. | ★☆ッ♥L☆ÐâŘŁî₪ë♥Lッ★☆   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4495800"/>
            <a:ext cx="2743200" cy="2057400"/>
          </a:xfrm>
          <a:prstGeom prst="rect">
            <a:avLst/>
          </a:prstGeom>
          <a:noFill/>
        </p:spPr>
      </p:pic>
      <p:pic>
        <p:nvPicPr>
          <p:cNvPr id="9" name="Picture 8" descr="darlineaa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096000" y="4572000"/>
            <a:ext cx="2590800" cy="1943100"/>
          </a:xfrm>
          <a:prstGeom prst="rect">
            <a:avLst/>
          </a:prstGeom>
        </p:spPr>
      </p:pic>
      <p:sp>
        <p:nvSpPr>
          <p:cNvPr id="10" name="Curved Right Arrow 9"/>
          <p:cNvSpPr/>
          <p:nvPr/>
        </p:nvSpPr>
        <p:spPr>
          <a:xfrm>
            <a:off x="381000" y="152400"/>
            <a:ext cx="838200" cy="11430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urved Left Arrow 10"/>
          <p:cNvSpPr/>
          <p:nvPr/>
        </p:nvSpPr>
        <p:spPr>
          <a:xfrm>
            <a:off x="7772400" y="152400"/>
            <a:ext cx="762000" cy="12192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radley Hand ITC" pitchFamily="66" charset="0"/>
              </a:rPr>
              <a:t>Favorite Author: Shakespeare</a:t>
            </a:r>
            <a:endParaRPr lang="en-US" b="1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He is my favorite author because his plays are very interesting. Plus, Shakespeare’s plays have a lot of meaning. Ex. </a:t>
            </a:r>
            <a:r>
              <a:rPr lang="en-US" b="1" i="1" dirty="0" smtClean="0">
                <a:latin typeface="Arabic Typesetting" pitchFamily="66" charset="-78"/>
                <a:cs typeface="Arabic Typesetting" pitchFamily="66" charset="-78"/>
              </a:rPr>
              <a:t>The Tragedy of Julius Caesar</a:t>
            </a:r>
          </a:p>
          <a:p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Well Brutus betrayed Caesar and people have betrayed me too, so the theme betrayal relates to me and my life.</a:t>
            </a:r>
          </a:p>
          <a:p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I learned that is very important for you to make decisions on your own, and to not let anyone know you better than yourself.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8434" name="Picture 2" descr="Click image to view full cov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" cy="1320800"/>
          </a:xfrm>
          <a:prstGeom prst="rect">
            <a:avLst/>
          </a:prstGeom>
          <a:noFill/>
        </p:spPr>
      </p:pic>
      <p:pic>
        <p:nvPicPr>
          <p:cNvPr id="18436" name="Picture 4" descr="Click image to view full cov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5537200"/>
            <a:ext cx="990600" cy="1320800"/>
          </a:xfrm>
          <a:prstGeom prst="rect">
            <a:avLst/>
          </a:prstGeom>
          <a:noFill/>
        </p:spPr>
      </p:pic>
      <p:pic>
        <p:nvPicPr>
          <p:cNvPr id="6" name="Picture 2" descr="Click image to view full cover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15000"/>
            <a:ext cx="857250" cy="1143000"/>
          </a:xfrm>
          <a:prstGeom prst="rect">
            <a:avLst/>
          </a:prstGeom>
          <a:noFill/>
        </p:spPr>
      </p:pic>
      <p:pic>
        <p:nvPicPr>
          <p:cNvPr id="7" name="Picture 2" descr="Click image to view full cov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0"/>
            <a:ext cx="990600" cy="1320800"/>
          </a:xfrm>
          <a:prstGeom prst="rect">
            <a:avLst/>
          </a:prstGeom>
          <a:noFill/>
        </p:spPr>
      </p:pic>
      <p:sp>
        <p:nvSpPr>
          <p:cNvPr id="12" name="Smiley Face 11"/>
          <p:cNvSpPr/>
          <p:nvPr/>
        </p:nvSpPr>
        <p:spPr>
          <a:xfrm>
            <a:off x="3810000" y="5638800"/>
            <a:ext cx="1219200" cy="1219200"/>
          </a:xfrm>
          <a:prstGeom prst="smileyFac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Bradley Hand ITC" pitchFamily="66" charset="0"/>
              </a:rPr>
              <a:t>The Future…</a:t>
            </a:r>
            <a:endParaRPr lang="en-US" b="1" dirty="0">
              <a:latin typeface="Bradley Hand ITC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3276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*Ten years from now I see myself as a French teacher.</a:t>
            </a:r>
          </a:p>
          <a:p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*10 years from now I want to be able to travel around the world. Learn new things and be successful. </a:t>
            </a:r>
            <a:endParaRPr lang="en-US" sz="3600" b="1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20482" name="Picture 2" descr="http://images.bestwebbuys.com/muze/books/46/97800305659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295400"/>
            <a:ext cx="1828800" cy="2419350"/>
          </a:xfrm>
          <a:prstGeom prst="rect">
            <a:avLst/>
          </a:prstGeom>
          <a:noFill/>
        </p:spPr>
      </p:pic>
      <p:pic>
        <p:nvPicPr>
          <p:cNvPr id="20484" name="Picture 4" descr="http://www.babble.com/CS/blogs/strollerderby/2008/11/16-22/teach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295400"/>
            <a:ext cx="2362200" cy="2362200"/>
          </a:xfrm>
          <a:prstGeom prst="rect">
            <a:avLst/>
          </a:prstGeom>
          <a:noFill/>
        </p:spPr>
      </p:pic>
      <p:pic>
        <p:nvPicPr>
          <p:cNvPr id="20486" name="Picture 6" descr=" Desktop Wallpapers · Gallery · Travels &#10; Eiffel Tower, Night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3886200"/>
            <a:ext cx="3657600" cy="2743200"/>
          </a:xfrm>
          <a:prstGeom prst="rect">
            <a:avLst/>
          </a:prstGeom>
          <a:noFill/>
        </p:spPr>
      </p:pic>
      <p:sp>
        <p:nvSpPr>
          <p:cNvPr id="8" name="Right Arrow 7"/>
          <p:cNvSpPr/>
          <p:nvPr/>
        </p:nvSpPr>
        <p:spPr>
          <a:xfrm>
            <a:off x="304800" y="0"/>
            <a:ext cx="10668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10800000">
            <a:off x="7772400" y="152400"/>
            <a:ext cx="10668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981200"/>
            <a:ext cx="8229600" cy="2438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WARNING:</a:t>
            </a:r>
            <a:br>
              <a:rPr lang="en-US" dirty="0" smtClean="0"/>
            </a:br>
            <a:r>
              <a:rPr lang="en-US" dirty="0" smtClean="0"/>
              <a:t>This is not THE END,</a:t>
            </a:r>
            <a:br>
              <a:rPr lang="en-US" dirty="0" smtClean="0"/>
            </a:br>
            <a:r>
              <a:rPr lang="en-US" dirty="0" smtClean="0"/>
              <a:t>my life has just begun.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By: Darline Rosa</a:t>
            </a:r>
            <a:endParaRPr lang="en-US" dirty="0"/>
          </a:p>
        </p:txBody>
      </p:sp>
      <p:pic>
        <p:nvPicPr>
          <p:cNvPr id="21506" name="Picture 2" descr="http://rateyourworld.files.wordpress.com/2010/02/warning-sign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590800"/>
            <a:ext cx="2971800" cy="24765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</TotalTime>
  <Words>163</Words>
  <Application>Microsoft Office PowerPoint</Application>
  <PresentationFormat>On-screen Show (4:3)</PresentationFormat>
  <Paragraphs>22</Paragraphs>
  <Slides>9</Slides>
  <Notes>3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Many people desire to be someone else, but I am the exception… =)</vt:lpstr>
      <vt:lpstr>I love sports…</vt:lpstr>
      <vt:lpstr>100 % Dominican…</vt:lpstr>
      <vt:lpstr>Family…</vt:lpstr>
      <vt:lpstr>Friends…</vt:lpstr>
      <vt:lpstr>The past &amp; The Present…</vt:lpstr>
      <vt:lpstr>Favorite Author: Shakespeare</vt:lpstr>
      <vt:lpstr>The Future…</vt:lpstr>
      <vt:lpstr>WARNING: This is not THE END, my life has just begun.      By: Darline Rosa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marlin</dc:creator>
  <cp:lastModifiedBy>owner</cp:lastModifiedBy>
  <cp:revision>18</cp:revision>
  <dcterms:created xsi:type="dcterms:W3CDTF">2010-06-19T01:59:53Z</dcterms:created>
  <dcterms:modified xsi:type="dcterms:W3CDTF">2010-06-21T23:13:59Z</dcterms:modified>
</cp:coreProperties>
</file>