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3" r:id="rId7"/>
    <p:sldId id="262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EE704-FB72-42FA-8781-1E6F15F930B5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C8C9D-BBBC-4264-BC5C-1459CC7C52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5C8C9D-BBBC-4264-BC5C-1459CC7C529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D96E-F0E7-4B3D-886B-6E8F0AEB07E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48A2-4C9A-46FC-85A3-F60778AD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D96E-F0E7-4B3D-886B-6E8F0AEB07E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48A2-4C9A-46FC-85A3-F60778AD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D96E-F0E7-4B3D-886B-6E8F0AEB07E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48A2-4C9A-46FC-85A3-F60778AD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D96E-F0E7-4B3D-886B-6E8F0AEB07E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48A2-4C9A-46FC-85A3-F60778AD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D96E-F0E7-4B3D-886B-6E8F0AEB07E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48A2-4C9A-46FC-85A3-F60778AD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D96E-F0E7-4B3D-886B-6E8F0AEB07E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48A2-4C9A-46FC-85A3-F60778AD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D96E-F0E7-4B3D-886B-6E8F0AEB07E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48A2-4C9A-46FC-85A3-F60778AD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D96E-F0E7-4B3D-886B-6E8F0AEB07E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48A2-4C9A-46FC-85A3-F60778AD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D96E-F0E7-4B3D-886B-6E8F0AEB07E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48A2-4C9A-46FC-85A3-F60778AD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D96E-F0E7-4B3D-886B-6E8F0AEB07E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48A2-4C9A-46FC-85A3-F60778AD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8D96E-F0E7-4B3D-886B-6E8F0AEB07E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648A2-4C9A-46FC-85A3-F60778AD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8D96E-F0E7-4B3D-886B-6E8F0AEB07E3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648A2-4C9A-46FC-85A3-F60778AD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81000"/>
            <a:ext cx="4876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971800"/>
            <a:ext cx="5334000" cy="3702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0"/>
            <a:ext cx="8077200" cy="289877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roadway" pitchFamily="82" charset="0"/>
              </a:rPr>
              <a:t>“Life is what we make it , and a </a:t>
            </a:r>
            <a:r>
              <a:rPr lang="en-US" b="1" dirty="0" smtClean="0">
                <a:latin typeface="Broadway" pitchFamily="82" charset="0"/>
              </a:rPr>
              <a:t>chance</a:t>
            </a:r>
            <a:r>
              <a:rPr lang="en-US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Broadway" pitchFamily="82" charset="0"/>
              </a:rPr>
              <a:t> is like a picture sometimes you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latin typeface="Broadway" pitchFamily="82" charset="0"/>
              </a:rPr>
              <a:t>just have to take it.”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roadway" pitchFamily="82" charset="0"/>
              </a:rPr>
              <a:t/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roadway" pitchFamily="82" charset="0"/>
              </a:rPr>
            </a:b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adway" pitchFamily="82" charset="0"/>
              </a:rPr>
              <a:t>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roadway" pitchFamily="82" charset="0"/>
              </a:rPr>
              <a:t>                                              </a:t>
            </a:r>
            <a:r>
              <a:rPr 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roadway" pitchFamily="82" charset="0"/>
              </a:rPr>
              <a:t> 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roadway" pitchFamily="82" charset="0"/>
              </a:rPr>
              <a:t>Drake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  <a:latin typeface="Broadway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57800" y="5943600"/>
            <a:ext cx="3733800" cy="762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1"/>
                </a:solidFill>
                <a:latin typeface="Broadway" pitchFamily="82" charset="0"/>
              </a:rPr>
              <a:t>George Sanchez </a:t>
            </a:r>
            <a:endParaRPr lang="en-US" dirty="0">
              <a:solidFill>
                <a:schemeClr val="tx1"/>
              </a:solidFill>
              <a:latin typeface="Broadway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amily fore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3400" y="2209800"/>
            <a:ext cx="4171950" cy="3133725"/>
          </a:xfrm>
          <a:prstGeom prst="rect">
            <a:avLst/>
          </a:prstGeom>
        </p:spPr>
      </p:pic>
      <p:pic>
        <p:nvPicPr>
          <p:cNvPr id="7" name="Picture 6" descr="boy n da hood.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381000"/>
            <a:ext cx="3048000" cy="1866900"/>
          </a:xfrm>
          <a:prstGeom prst="rect">
            <a:avLst/>
          </a:prstGeom>
        </p:spPr>
      </p:pic>
      <p:pic>
        <p:nvPicPr>
          <p:cNvPr id="3" name="Picture 2" descr="appl be 1.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152400"/>
            <a:ext cx="4572000" cy="34088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28800" y="685800"/>
            <a:ext cx="670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Broadway" pitchFamily="82" charset="0"/>
              </a:rPr>
              <a:t>Family &amp;Friends</a:t>
            </a:r>
            <a:endParaRPr lang="en-US" sz="4000" dirty="0">
              <a:latin typeface="Broadway" pitchFamily="82" charset="0"/>
            </a:endParaRPr>
          </a:p>
        </p:txBody>
      </p:sp>
      <p:pic>
        <p:nvPicPr>
          <p:cNvPr id="11" name="Picture 10" descr="chillen in the park 1.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3581400"/>
            <a:ext cx="4191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1066800"/>
            <a:ext cx="3429000" cy="456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648200" y="4343400"/>
            <a:ext cx="4267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Broadway" pitchFamily="82" charset="0"/>
              </a:rPr>
              <a:t>“I got your name tatted on my arm so we could both ride till my dyeing day.”</a:t>
            </a:r>
          </a:p>
          <a:p>
            <a:r>
              <a:rPr lang="en-US" sz="2800" dirty="0">
                <a:latin typeface="Broadway" pitchFamily="82" charset="0"/>
              </a:rPr>
              <a:t> </a:t>
            </a:r>
            <a:r>
              <a:rPr lang="en-US" sz="2800" dirty="0" smtClean="0">
                <a:latin typeface="Broadway" pitchFamily="82" charset="0"/>
              </a:rPr>
              <a:t>                     </a:t>
            </a:r>
            <a:r>
              <a:rPr lang="en-US" sz="2000" dirty="0" smtClean="0">
                <a:latin typeface="Broadway" pitchFamily="82" charset="0"/>
              </a:rPr>
              <a:t>Tupac Shukar  </a:t>
            </a:r>
            <a:endParaRPr lang="en-US" sz="2000" dirty="0">
              <a:latin typeface="Broadway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457200"/>
            <a:ext cx="7467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Britannic Bold" pitchFamily="34" charset="0"/>
              </a:rPr>
              <a:t>O</a:t>
            </a:r>
            <a:r>
              <a:rPr lang="en-US" dirty="0" smtClean="0">
                <a:latin typeface="Britannic Bold" pitchFamily="34" charset="0"/>
              </a:rPr>
              <a:t>ne moment to the other life took a full 360 turn. </a:t>
            </a:r>
          </a:p>
          <a:p>
            <a:r>
              <a:rPr lang="en-US" dirty="0">
                <a:latin typeface="Britannic Bold" pitchFamily="34" charset="0"/>
              </a:rPr>
              <a:t> </a:t>
            </a:r>
            <a:r>
              <a:rPr lang="en-US" dirty="0" smtClean="0">
                <a:latin typeface="Britannic Bold" pitchFamily="34" charset="0"/>
              </a:rPr>
              <a:t>                    </a:t>
            </a:r>
            <a:r>
              <a:rPr lang="en-US" sz="3200" dirty="0" smtClean="0">
                <a:latin typeface="Broadway" pitchFamily="82" charset="0"/>
              </a:rPr>
              <a:t>R.I.P Rodney Martinez </a:t>
            </a:r>
            <a:endParaRPr lang="en-US" sz="3200" dirty="0">
              <a:latin typeface="Broadway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81200"/>
            <a:ext cx="345757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152400"/>
            <a:ext cx="1905000" cy="253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3429000"/>
            <a:ext cx="2559953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2667000"/>
            <a:ext cx="112830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486400"/>
            <a:ext cx="26193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2438400"/>
            <a:ext cx="2762250" cy="2038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447436">
            <a:off x="3510583" y="1845029"/>
            <a:ext cx="1985962" cy="194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4800" y="3048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62000" y="381000"/>
            <a:ext cx="4943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latin typeface="Broadway" pitchFamily="82" charset="0"/>
              </a:rPr>
              <a:t>My Aspirations </a:t>
            </a:r>
            <a:endParaRPr lang="en-US" sz="3200" i="1" dirty="0">
              <a:latin typeface="Broadway" pitchFamily="82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286896">
            <a:off x="308771" y="3011929"/>
            <a:ext cx="315310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" y="1066800"/>
            <a:ext cx="28956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10200" y="228600"/>
            <a:ext cx="35052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1065898">
            <a:off x="3868040" y="4368447"/>
            <a:ext cx="4943475" cy="2119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15951">
            <a:off x="4309271" y="1489992"/>
            <a:ext cx="4165259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219200"/>
            <a:ext cx="443244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 rot="20948070">
            <a:off x="138686" y="627345"/>
            <a:ext cx="6858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Broadway" pitchFamily="82" charset="0"/>
              </a:rPr>
              <a:t>English II Class 2010</a:t>
            </a:r>
          </a:p>
          <a:p>
            <a:r>
              <a:rPr lang="en-US" sz="4400" dirty="0" smtClean="0">
                <a:latin typeface="Broadway" pitchFamily="82" charset="0"/>
              </a:rPr>
              <a:t>Ms. Benitez  Sophomore </a:t>
            </a:r>
            <a:r>
              <a:rPr lang="en-US" sz="4400" dirty="0" smtClean="0">
                <a:solidFill>
                  <a:srgbClr val="FF0000"/>
                </a:solidFill>
                <a:latin typeface="Broadway" pitchFamily="82" charset="0"/>
              </a:rPr>
              <a:t>year</a:t>
            </a:r>
            <a:r>
              <a:rPr lang="en-US" sz="4400" dirty="0" smtClean="0">
                <a:latin typeface="Broadway" pitchFamily="82" charset="0"/>
              </a:rPr>
              <a:t>  </a:t>
            </a:r>
            <a:endParaRPr lang="en-US" sz="4400" dirty="0">
              <a:latin typeface="Broadway" pitchFamily="82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3505200"/>
            <a:ext cx="4270629" cy="284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4953000"/>
            <a:ext cx="2209800" cy="172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20717">
            <a:off x="5615078" y="3055204"/>
            <a:ext cx="2515166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 rot="21233566">
            <a:off x="340187" y="69521"/>
            <a:ext cx="4806025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roadway" pitchFamily="82" charset="0"/>
              </a:rPr>
              <a:t>Romanticism had to be the most interesting  unit of the year. My favorite author we read about Was  </a:t>
            </a:r>
            <a:r>
              <a:rPr lang="en-US" sz="2400" dirty="0">
                <a:latin typeface="Broadway" pitchFamily="82" charset="0"/>
              </a:rPr>
              <a:t>E</a:t>
            </a:r>
            <a:r>
              <a:rPr lang="en-US" sz="2400" dirty="0" smtClean="0">
                <a:latin typeface="Broadway" pitchFamily="82" charset="0"/>
              </a:rPr>
              <a:t>dgar Allen Poe . I loved the way he rhymed, and how he put his words together. His life was a tragic one and it helps me relate to real life stories and how true he was . I guess it was so interesting because his poems and life style kind of related  to Tupac (one of my favorite rappers) in a way. I learned a lot more about this material due to the fact that I was actually into it.   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2745">
            <a:off x="6279665" y="385288"/>
            <a:ext cx="23907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99368">
            <a:off x="1315424" y="4499648"/>
            <a:ext cx="2501321" cy="196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438400"/>
            <a:ext cx="26955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 rot="693627">
            <a:off x="2878665" y="618615"/>
            <a:ext cx="62516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Broadway" pitchFamily="82" charset="0"/>
              </a:rPr>
              <a:t>10 years from now ? </a:t>
            </a:r>
            <a:endParaRPr lang="en-US" sz="4400" dirty="0">
              <a:latin typeface="Broadway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447800"/>
            <a:ext cx="7010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roadway" pitchFamily="82" charset="0"/>
              </a:rPr>
              <a:t>10 years I see myself a professional in the field of sports management. If I don’t  succeed in baseball that's of coarse . I see myself living with a family and enjoying every minute of my life. I believe my college years will be the greatest ones of my life. I cant really say where ill be 10 years from now , I know life has Many surprise in store for us everyday but with help from God I hope  everything turns out fine.</a:t>
            </a:r>
            <a:endParaRPr lang="en-US" sz="2000" dirty="0">
              <a:latin typeface="Broadway" pitchFamily="82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5715000"/>
            <a:ext cx="2347912" cy="99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52400"/>
            <a:ext cx="24384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</TotalTime>
  <Words>277</Words>
  <Application>Microsoft Office PowerPoint</Application>
  <PresentationFormat>On-screen Show (4:3)</PresentationFormat>
  <Paragraphs>14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“Life is what we make it , and a chance is like a picture sometimes you just have to take it.”                                                 Drake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----------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“Life is what we make it , and a chance is like a picture sometimes you just have to take it.”                                                 Drake</dc:title>
  <dc:creator>----------</dc:creator>
  <cp:lastModifiedBy>owner</cp:lastModifiedBy>
  <cp:revision>16</cp:revision>
  <dcterms:created xsi:type="dcterms:W3CDTF">2010-06-20T20:52:56Z</dcterms:created>
  <dcterms:modified xsi:type="dcterms:W3CDTF">2010-06-21T22:27:00Z</dcterms:modified>
</cp:coreProperties>
</file>