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54" y="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312CAD5-83E2-4C2A-9D97-B864171226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0443F4-05E9-4092-926A-FF6E15BBA2CE}" type="slidenum">
              <a:rPr lang="en-US"/>
              <a:pPr/>
              <a:t>1</a:t>
            </a:fld>
            <a:endParaRPr lang="en-US"/>
          </a:p>
        </p:txBody>
      </p:sp>
      <p:sp>
        <p:nvSpPr>
          <p:cNvPr id="71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0B885F-00EA-4726-90D0-D4868392D863}" type="slidenum">
              <a:rPr lang="en-US"/>
              <a:pPr/>
              <a:t>2</a:t>
            </a:fld>
            <a:endParaRPr lang="en-US"/>
          </a:p>
        </p:txBody>
      </p:sp>
      <p:sp>
        <p:nvSpPr>
          <p:cNvPr id="81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EBF2D7-0FE2-4586-9D11-09719CB9F5A7}" type="slidenum">
              <a:rPr lang="en-US"/>
              <a:pPr/>
              <a:t>3</a:t>
            </a:fld>
            <a:endParaRPr lang="en-US"/>
          </a:p>
        </p:txBody>
      </p:sp>
      <p:sp>
        <p:nvSpPr>
          <p:cNvPr id="92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12CAD5-83E2-4C2A-9D97-B8641712268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EA37F-5832-4B88-B2C0-DC94B4139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06805-35E4-47AB-8D44-C2E1883442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F8A26-5115-425B-98EE-94599B30EB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392BC-21A7-4FEE-A52E-FBD38DF3A8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827ED-1072-4418-B076-6E5F9ECF60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679F2-B3EB-44C0-BFB8-F54A8B2F89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D415B2-C150-4AFD-A530-0703136D2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08D44-76C7-4968-9A85-9CA97F6D3B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86302-BBC6-4977-8049-E74AB38A88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96ED6-2915-4F8C-A916-41E3310F0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7854F-E3DA-475E-A49A-6A1A150265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F3619D5-8A19-4426-A12B-613F10A9ED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hyperlink" Target="http://upload.wikimedia.org/wikipedia/commons/c/c3/37_Lyndon_Johnson_3x4.jpg" TargetMode="External"/><Relationship Id="rId12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hyperlink" Target="http://www.imdb.com/rg/mediaindex/thumbnail/media/rm1503631360/nm0000054" TargetMode="External"/><Relationship Id="rId5" Type="http://schemas.openxmlformats.org/officeDocument/2006/relationships/slide" Target="slide2.xml"/><Relationship Id="rId15" Type="http://schemas.openxmlformats.org/officeDocument/2006/relationships/image" Target="../media/image7.jpeg"/><Relationship Id="rId10" Type="http://schemas.openxmlformats.org/officeDocument/2006/relationships/image" Target="../media/image4.jpeg"/><Relationship Id="rId4" Type="http://schemas.openxmlformats.org/officeDocument/2006/relationships/slide" Target="slide3.xml"/><Relationship Id="rId9" Type="http://schemas.openxmlformats.org/officeDocument/2006/relationships/hyperlink" Target="http://www.imdb.com/rg/mediaindex/thumbnail/media/rm1416206336/nm0000069" TargetMode="External"/><Relationship Id="rId14" Type="http://schemas.openxmlformats.org/officeDocument/2006/relationships/hyperlink" Target="http://z.about.com/d/womenshistory/1/0/z/I/jackie_kennedy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ime.com/time/2003/jfk/photoessay/2.html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ime.com/time/2003/jfk/photoessay/5.html" TargetMode="External"/><Relationship Id="rId5" Type="http://schemas.openxmlformats.org/officeDocument/2006/relationships/slide" Target="slide3.xml"/><Relationship Id="rId4" Type="http://schemas.openxmlformats.org/officeDocument/2006/relationships/slide" Target="slide1.xml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hyperlink" Target="http://www.time.com/time/2003/jfk/photoessay/6.html" TargetMode="External"/><Relationship Id="rId18" Type="http://schemas.openxmlformats.org/officeDocument/2006/relationships/image" Target="../media/image20.jpeg"/><Relationship Id="rId3" Type="http://schemas.openxmlformats.org/officeDocument/2006/relationships/slide" Target="slide1.xml"/><Relationship Id="rId7" Type="http://schemas.openxmlformats.org/officeDocument/2006/relationships/hyperlink" Target="http://www.time.com/time/2003/jfk/photoessay/2.html" TargetMode="External"/><Relationship Id="rId12" Type="http://schemas.openxmlformats.org/officeDocument/2006/relationships/image" Target="../media/image15.jpeg"/><Relationship Id="rId17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hyperlink" Target="http://www.time.com/time/2003/jfk/photoessay/3.html" TargetMode="External"/><Relationship Id="rId5" Type="http://schemas.openxmlformats.org/officeDocument/2006/relationships/hyperlink" Target="http://www.time.com/time/2003/jfk/photoessay/5.html" TargetMode="External"/><Relationship Id="rId15" Type="http://schemas.openxmlformats.org/officeDocument/2006/relationships/image" Target="../media/image17.jpeg"/><Relationship Id="rId10" Type="http://schemas.openxmlformats.org/officeDocument/2006/relationships/image" Target="../media/image14.jpeg"/><Relationship Id="rId19" Type="http://schemas.openxmlformats.org/officeDocument/2006/relationships/image" Target="../media/image21.jpeg"/><Relationship Id="rId4" Type="http://schemas.openxmlformats.org/officeDocument/2006/relationships/slide" Target="slide2.xml"/><Relationship Id="rId9" Type="http://schemas.openxmlformats.org/officeDocument/2006/relationships/image" Target="../media/image13.jpeg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smtClean="0"/>
              <a:t>John F. Kennedy</a:t>
            </a:r>
            <a:r>
              <a:rPr lang="en-US" sz="1000" smtClean="0"/>
              <a:t> is preparing to sign the Nuclear Test Ban Treaty</a:t>
            </a:r>
            <a:endParaRPr lang="en-US" sz="1400" smtClean="0"/>
          </a:p>
        </p:txBody>
      </p:sp>
      <p:pic>
        <p:nvPicPr>
          <p:cNvPr id="2053" name="Picture 7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33400"/>
            <a:ext cx="143351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5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2057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2058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2059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2060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1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JFK (5)</a:t>
            </a:r>
          </a:p>
        </p:txBody>
      </p:sp>
      <p:sp>
        <p:nvSpPr>
          <p:cNvPr id="2062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3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JFK a message</a:t>
            </a:r>
          </a:p>
        </p:txBody>
      </p:sp>
      <p:sp>
        <p:nvSpPr>
          <p:cNvPr id="2064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2065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6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7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2068" name="Text Box 2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2069" name="Text Box 2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2070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pic>
        <p:nvPicPr>
          <p:cNvPr id="2071" name="Picture 2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2438400"/>
            <a:ext cx="4175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2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3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2074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2075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2076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2077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2078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9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</a:t>
            </a:r>
            <a:r>
              <a:rPr lang="en-US" sz="80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Brookline, Mass.</a:t>
            </a:r>
          </a:p>
        </p:txBody>
      </p:sp>
      <p:sp>
        <p:nvSpPr>
          <p:cNvPr id="2080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1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pic>
        <p:nvPicPr>
          <p:cNvPr id="2082" name="Picture 38" descr="File:37 Lyndon Johnson 3x4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53340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3" name="Text Box 39"/>
          <p:cNvSpPr txBox="1">
            <a:spLocks noChangeArrowheads="1"/>
          </p:cNvSpPr>
          <p:nvPr/>
        </p:nvSpPr>
        <p:spPr bwMode="auto">
          <a:xfrm>
            <a:off x="152400" y="5867400"/>
            <a:ext cx="381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LBJ</a:t>
            </a:r>
          </a:p>
        </p:txBody>
      </p:sp>
      <p:pic>
        <p:nvPicPr>
          <p:cNvPr id="2084" name="Picture 41" descr="Frank Sinatra, portrait for Kings Go Forth, 1958.&#10;Vintage silver gelatin, 7x13.5, signed. $900&#10;Â© 1978 Bill Avery&#10;MPTV">
            <a:hlinkClick r:id="rId9" tooltip="Frank Sinatra, portrait for Kings Go Forth, 1958.&#10;Vintage silver gelatin, 7x13.5, signed. $900&#10;Â© 1978 Bill Avery&#10;MPTV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9600" y="5334000"/>
            <a:ext cx="5318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5" name="Text Box 42"/>
          <p:cNvSpPr txBox="1">
            <a:spLocks noChangeArrowheads="1"/>
          </p:cNvSpPr>
          <p:nvPr/>
        </p:nvSpPr>
        <p:spPr bwMode="auto">
          <a:xfrm>
            <a:off x="685800" y="5867400"/>
            <a:ext cx="4572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Frank</a:t>
            </a:r>
          </a:p>
        </p:txBody>
      </p:sp>
      <p:pic>
        <p:nvPicPr>
          <p:cNvPr id="2086" name="Picture 44" descr="c. 1953&#10;Photo by Frank Powolny">
            <a:hlinkClick r:id="rId11" tooltip="c. 1953&#10;Photo by Frank Powolny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219200" y="5334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7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Marilyn</a:t>
            </a:r>
          </a:p>
        </p:txBody>
      </p:sp>
      <p:pic>
        <p:nvPicPr>
          <p:cNvPr id="2088" name="Picture 49" descr="Robert F. Kennedy - Phot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2400" y="6096000"/>
            <a:ext cx="3937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/>
              <a:t>Bobby</a:t>
            </a:r>
          </a:p>
        </p:txBody>
      </p:sp>
      <p:pic>
        <p:nvPicPr>
          <p:cNvPr id="2090" name="Picture 52" descr="A picture of First Lady Jacqueline Kennedy, wife of President John F. Kennedy">
            <a:hlinkClick r:id="rId14" tooltip="View Full-Size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85800" y="6096000"/>
            <a:ext cx="4238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1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Jackie</a:t>
            </a:r>
          </a:p>
        </p:txBody>
      </p:sp>
      <p:sp>
        <p:nvSpPr>
          <p:cNvPr id="209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is preparing to sign the Nuclear Test Ban Treaty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October 7, 1963</a:t>
            </a:r>
          </a:p>
        </p:txBody>
      </p:sp>
      <p:sp>
        <p:nvSpPr>
          <p:cNvPr id="2093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094" name="Picture 63" descr="Robert Frost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219200" y="6096000"/>
            <a:ext cx="4206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5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Robert</a:t>
            </a:r>
          </a:p>
        </p:txBody>
      </p:sp>
      <p:sp>
        <p:nvSpPr>
          <p:cNvPr id="2096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Bobby Kennedy to John F. Kennedy</a:t>
            </a:r>
            <a:r>
              <a:rPr lang="en-US" sz="900"/>
              <a:t> Have you finalized your plans for the Texas trip?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October 1, 1963</a:t>
            </a:r>
          </a:p>
        </p:txBody>
      </p:sp>
      <p:pic>
        <p:nvPicPr>
          <p:cNvPr id="2097" name="Picture 68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3810000"/>
            <a:ext cx="4175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8" name="Picture 69" descr="Robert F. Kennedy - Phot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33600" y="3124200"/>
            <a:ext cx="3937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9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I can’t believe I had to actually send the National Guard to Alabama just so some kids could go to college!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June 11, 1963</a:t>
            </a:r>
          </a:p>
        </p:txBody>
      </p:sp>
      <p:pic>
        <p:nvPicPr>
          <p:cNvPr id="2100" name="Picture 7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4495800"/>
            <a:ext cx="4175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0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is so glad we avoided war with the Russians!  That Crisis in Cuba had my blood boiling!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October 28, 1962</a:t>
            </a:r>
          </a:p>
        </p:txBody>
      </p:sp>
      <p:pic>
        <p:nvPicPr>
          <p:cNvPr id="2102" name="Picture 74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5181600"/>
            <a:ext cx="4175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03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hopes everyone realizes how serious I am about putting a man on the moon!!!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September 9, 1962</a:t>
            </a:r>
          </a:p>
        </p:txBody>
      </p:sp>
      <p:pic>
        <p:nvPicPr>
          <p:cNvPr id="2104" name="Picture 7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5791200"/>
            <a:ext cx="4175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05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wishes the Bay of Pigs invasion had gone better!  I think Castro is going to be a major thorn in the side of the U.S.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April 17, 1961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smtClean="0"/>
              <a:t>John F. Kennedy</a:t>
            </a:r>
            <a:r>
              <a:rPr lang="en-US" sz="1000" smtClean="0"/>
              <a:t> is preparing to sign the Nuclear Test Ban Treaty</a:t>
            </a:r>
            <a:endParaRPr lang="en-US" sz="1400" smtClean="0"/>
          </a:p>
        </p:txBody>
      </p:sp>
      <p:pic>
        <p:nvPicPr>
          <p:cNvPr id="3079" name="Picture 7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33400"/>
            <a:ext cx="14319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Rectangl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3081" name="Rectangle 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JFK (5)</a:t>
            </a:r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JFK a message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" name="Text Box 21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3095" name="Text Box 2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3101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</a:t>
            </a:r>
            <a:r>
              <a:rPr lang="en-US" sz="80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Brookline, Mass.</a:t>
            </a:r>
          </a:p>
        </p:txBody>
      </p:sp>
      <p:sp>
        <p:nvSpPr>
          <p:cNvPr id="3103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3105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Networks:</a:t>
            </a:r>
            <a:r>
              <a:rPr lang="en-US" sz="800"/>
              <a:t>         	          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Sex:</a:t>
            </a:r>
            <a:r>
              <a:rPr lang="en-US" sz="800"/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  <a:r>
              <a:rPr lang="en-US" sz="800"/>
              <a:t>           	          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  <a:r>
              <a:rPr lang="en-US" sz="800"/>
              <a:t>       	          Brookline, Massachusetts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Relationship Status:</a:t>
            </a:r>
            <a:r>
              <a:rPr lang="en-US" sz="800"/>
              <a:t>          Married to </a:t>
            </a:r>
            <a:r>
              <a:rPr lang="en-US" sz="800">
                <a:solidFill>
                  <a:schemeClr val="accent2"/>
                </a:solidFill>
              </a:rPr>
              <a:t>Jacqueline Kennedy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 Views:</a:t>
            </a:r>
            <a:r>
              <a:rPr lang="en-US" sz="800"/>
              <a:t>	          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Religious Views:</a:t>
            </a:r>
            <a:r>
              <a:rPr lang="en-US" sz="800"/>
              <a:t>                Catholic</a:t>
            </a:r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Activities:</a:t>
            </a:r>
            <a:r>
              <a:rPr lang="en-US" sz="800"/>
              <a:t>         	          Commanding the Army, making peace with the Soviet Union,     	          promoting civil rights, 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Interests:</a:t>
            </a:r>
            <a:r>
              <a:rPr lang="en-US" sz="800"/>
              <a:t>                           Sailing, Football, Summers in Hyannis, Space Exploration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Music:</a:t>
            </a:r>
            <a:r>
              <a:rPr lang="en-US" sz="800"/>
              <a:t>                  Frank Sinatra, Dean Martin, Sammy Davis, Jr.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Movies:</a:t>
            </a:r>
            <a:r>
              <a:rPr lang="en-US" sz="800"/>
              <a:t>                Some Like it Hot, Gentleman Prefer Blondes, Ocean’s Eleven, Guys  	          and Dolls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TV Shows:	          </a:t>
            </a:r>
            <a:r>
              <a:rPr lang="en-US" sz="800"/>
              <a:t>The Ed Sullivan Show, The Frank Sinatra Show, To Tell the Truth</a:t>
            </a:r>
            <a:endParaRPr lang="en-US" sz="80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Books:</a:t>
            </a:r>
            <a:r>
              <a:rPr lang="en-US" sz="800"/>
              <a:t>	          The Road Not Taken, From Russia With Love, Marlborough, Decline 	           and Fall of the Roman Empire</a:t>
            </a:r>
          </a:p>
        </p:txBody>
      </p:sp>
      <p:pic>
        <p:nvPicPr>
          <p:cNvPr id="3108" name="Picture 36" descr="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52578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The Family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last Tuesday</a:t>
            </a: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pic>
        <p:nvPicPr>
          <p:cNvPr id="3111" name="Picture 39" descr="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60198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White House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two months ago</a:t>
            </a:r>
          </a:p>
        </p:txBody>
      </p:sp>
      <p:sp>
        <p:nvSpPr>
          <p:cNvPr id="3113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3114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5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Address:	         </a:t>
            </a:r>
            <a:r>
              <a:rPr lang="en-US" sz="800"/>
              <a:t>1600 Pennsylvania Avenue NW, Washington, DC 20500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Phone Number:	</a:t>
            </a:r>
            <a:r>
              <a:rPr lang="en-US" sz="800"/>
              <a:t>         (202) 456-1111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4104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4105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4106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4107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4108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4109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4110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4111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4112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4113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14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4115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Photos of JFK</a:t>
            </a:r>
            <a:r>
              <a:rPr lang="en-US" sz="1000"/>
              <a:t> </a:t>
            </a:r>
            <a:r>
              <a:rPr lang="en-US" sz="800"/>
              <a:t> 7 Photos</a:t>
            </a:r>
            <a:endParaRPr lang="en-US" sz="1000"/>
          </a:p>
        </p:txBody>
      </p:sp>
      <p:sp>
        <p:nvSpPr>
          <p:cNvPr id="4116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JFK’s Albums</a:t>
            </a:r>
            <a:r>
              <a:rPr lang="en-US" sz="1000"/>
              <a:t> </a:t>
            </a:r>
            <a:r>
              <a:rPr lang="en-US" sz="800"/>
              <a:t> 2 Photo Alums </a:t>
            </a:r>
            <a:endParaRPr lang="en-US" sz="1000"/>
          </a:p>
        </p:txBody>
      </p:sp>
      <p:sp>
        <p:nvSpPr>
          <p:cNvPr id="4117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Family</a:t>
            </a:r>
            <a:endParaRPr lang="en-US" sz="80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5 photos</a:t>
            </a:r>
          </a:p>
        </p:txBody>
      </p:sp>
      <p:sp>
        <p:nvSpPr>
          <p:cNvPr id="4118" name="Text Box 34"/>
          <p:cNvSpPr txBox="1">
            <a:spLocks noChangeArrowheads="1"/>
          </p:cNvSpPr>
          <p:nvPr/>
        </p:nvSpPr>
        <p:spPr bwMode="auto">
          <a:xfrm>
            <a:off x="2057400" y="6324600"/>
            <a:ext cx="12954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White House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5 photos</a:t>
            </a:r>
            <a:endParaRPr lang="en-US" sz="800"/>
          </a:p>
        </p:txBody>
      </p:sp>
      <p:sp>
        <p:nvSpPr>
          <p:cNvPr id="4119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1 photo</a:t>
            </a:r>
          </a:p>
        </p:txBody>
      </p:sp>
      <p:pic>
        <p:nvPicPr>
          <p:cNvPr id="4120" name="Picture 36" descr="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5105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1" name="Picture 37" descr="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33600" y="5105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2" name="Picture 38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17925" y="5105400"/>
            <a:ext cx="895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3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/>
              <a:t>John F. Kennedy</a:t>
            </a:r>
            <a:r>
              <a:rPr lang="en-US" sz="1000"/>
              <a:t> is preparing to sign the Nuclear Test Ban Treaty</a:t>
            </a:r>
            <a:endParaRPr lang="en-US" sz="1400"/>
          </a:p>
        </p:txBody>
      </p:sp>
      <p:pic>
        <p:nvPicPr>
          <p:cNvPr id="4124" name="Picture 4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533400"/>
            <a:ext cx="59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5" name="Picture 43" descr="2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38200" y="1905000"/>
            <a:ext cx="11398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6" name="Picture 45" descr="5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09800" y="1905000"/>
            <a:ext cx="11398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7" name="Picture 47" descr="oaththp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05200" y="1905000"/>
            <a:ext cx="1371600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8" name="Picture 49" descr="celebthp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029200" y="1905000"/>
            <a:ext cx="1524000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9" name="Picture 51" descr="JohnFKennedy_FrankSinatra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38200" y="3200400"/>
            <a:ext cx="103981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0" name="Picture 53" descr="grmykthp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133600" y="3197225"/>
            <a:ext cx="12954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1" name="Picture 55" descr="glennthp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581400" y="3200400"/>
            <a:ext cx="12065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1752600" cy="563562"/>
          </a:xfrm>
        </p:spPr>
        <p:txBody>
          <a:bodyPr/>
          <a:lstStyle/>
          <a:p>
            <a:pPr eaLnBrk="1" hangingPunct="1"/>
            <a:r>
              <a:rPr lang="en-US" sz="1800" smtClean="0"/>
              <a:t>Mother Teresa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2590800" cy="4754563"/>
          </a:xfrm>
        </p:spPr>
        <p:txBody>
          <a:bodyPr/>
          <a:lstStyle/>
          <a:p>
            <a:pPr eaLnBrk="1" hangingPunct="1"/>
            <a:r>
              <a:rPr lang="en-US" sz="1000" smtClean="0"/>
              <a:t>Founded the Missionaries of Charity in Calcutta, India, 1950</a:t>
            </a:r>
          </a:p>
          <a:p>
            <a:pPr eaLnBrk="1" hangingPunct="1"/>
            <a:r>
              <a:rPr lang="en-US" sz="1000" smtClean="0"/>
              <a:t>1979 – won Nobel peace Prize</a:t>
            </a:r>
          </a:p>
          <a:p>
            <a:pPr eaLnBrk="1" hangingPunct="1"/>
            <a:r>
              <a:rPr lang="en-US" sz="1000" smtClean="0"/>
              <a:t>1980 – Awarded Bharat Ratna in India</a:t>
            </a:r>
          </a:p>
          <a:p>
            <a:pPr eaLnBrk="1" hangingPunct="1"/>
            <a:r>
              <a:rPr lang="en-US" sz="1000" smtClean="0"/>
              <a:t>1928 – Joined the Sisters of Loreto as a missionary</a:t>
            </a:r>
          </a:p>
          <a:p>
            <a:pPr eaLnBrk="1" hangingPunct="1"/>
            <a:r>
              <a:rPr lang="en-US" sz="1000" smtClean="0"/>
              <a:t>1952 – Opened the Kalighat Home for the Dying</a:t>
            </a:r>
          </a:p>
          <a:p>
            <a:pPr eaLnBrk="1" hangingPunct="1"/>
            <a:r>
              <a:rPr lang="en-US" sz="1000" smtClean="0"/>
              <a:t>1955 – Opened the Nirmala Shishu Bivhan for orphans and homeless children</a:t>
            </a:r>
          </a:p>
          <a:p>
            <a:pPr eaLnBrk="1" hangingPunct="1"/>
            <a:r>
              <a:rPr lang="en-US" sz="1000" smtClean="0"/>
              <a:t>1982 – Negotiated a  cease-fire between Israeli and Palestine armies to rescue 37 children from a devastated hospital</a:t>
            </a:r>
          </a:p>
          <a:p>
            <a:pPr eaLnBrk="1" hangingPunct="1"/>
            <a:r>
              <a:rPr lang="en-US" sz="1000" smtClean="0"/>
              <a:t>1991 – Opened Missionaries for Charity Brothers in Albania</a:t>
            </a:r>
          </a:p>
          <a:p>
            <a:pPr eaLnBrk="1" hangingPunct="1"/>
            <a:r>
              <a:rPr lang="en-US" sz="1000" smtClean="0"/>
              <a:t>1983 – Suffered heart attack while visiting Pope John Paul II in Rome</a:t>
            </a:r>
          </a:p>
          <a:p>
            <a:pPr eaLnBrk="1" hangingPunct="1"/>
            <a:endParaRPr lang="en-US" sz="10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book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Facebook template</Template>
  <TotalTime>4</TotalTime>
  <Words>469</Words>
  <Application>Microsoft Office PowerPoint</Application>
  <PresentationFormat>On-screen Show (4:3)</PresentationFormat>
  <Paragraphs>131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Facebook template</vt:lpstr>
      <vt:lpstr>facebook</vt:lpstr>
      <vt:lpstr>facebook</vt:lpstr>
      <vt:lpstr>facebook</vt:lpstr>
      <vt:lpstr>Mother Teresa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facebook</dc:title>
  <dc:creator>owner</dc:creator>
  <cp:lastModifiedBy>owner</cp:lastModifiedBy>
  <cp:revision>1</cp:revision>
  <dcterms:created xsi:type="dcterms:W3CDTF">2011-01-26T03:55:31Z</dcterms:created>
  <dcterms:modified xsi:type="dcterms:W3CDTF">2011-01-26T04:00:04Z</dcterms:modified>
</cp:coreProperties>
</file>