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6E3E0-5A17-42B7-B5CA-39F89FFA911A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0D165-47C7-4A1C-A04C-59023E7F72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Chris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Zetino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Veni</a:t>
            </a:r>
            <a:r>
              <a:rPr lang="en-US" dirty="0" smtClean="0"/>
              <a:t>, </a:t>
            </a:r>
            <a:r>
              <a:rPr lang="en-US" dirty="0" err="1" smtClean="0"/>
              <a:t>Vidi</a:t>
            </a:r>
            <a:r>
              <a:rPr lang="en-US" dirty="0" smtClean="0"/>
              <a:t>, </a:t>
            </a:r>
            <a:r>
              <a:rPr lang="en-US" dirty="0" err="1" smtClean="0"/>
              <a:t>Vici</a:t>
            </a:r>
            <a:r>
              <a:rPr lang="en-US" dirty="0" smtClean="0"/>
              <a:t> </a:t>
            </a:r>
          </a:p>
          <a:p>
            <a:r>
              <a:rPr lang="en-US" sz="1200" dirty="0" smtClean="0"/>
              <a:t>When I was a child I was young, immature and energetic. I loved to explore and I loved to eat. I was always winding up in trouble for random things.  But during my pr teen years I was quiet and shy, the opiate of what I was as a little kid. But now I’m a mix of both who’s loud when I feel like it and quiet whenever I want. In 10n years from now I see myself living life the way I want without anyone else telling how to.  I also seem to relate my life  to Puritanism . I try not to act like they did back then with all there rules and customs and things like that. I learned that the stuff they believed only caused problems and ended up breaking society so I would rather not be a part of that.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Music is life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 flipV="1">
            <a:off x="8686800" y="6126163"/>
            <a:ext cx="457200" cy="217963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ttp://rockerek.hu/kepek/zenekarok/a/alesana/1234.alesana.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12022"/>
            <a:ext cx="2819400" cy="3245978"/>
          </a:xfrm>
          <a:prstGeom prst="rect">
            <a:avLst/>
          </a:prstGeom>
          <a:noFill/>
        </p:spPr>
      </p:pic>
      <p:pic>
        <p:nvPicPr>
          <p:cNvPr id="1028" name="Picture 4" descr="http://store.ff5online.com/image.php?type=P&amp;id=16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267200"/>
            <a:ext cx="2971800" cy="2590800"/>
          </a:xfrm>
          <a:prstGeom prst="rect">
            <a:avLst/>
          </a:prstGeom>
          <a:noFill/>
        </p:spPr>
      </p:pic>
      <p:pic>
        <p:nvPicPr>
          <p:cNvPr id="1030" name="Picture 6" descr="http://www.districtlines.com/designs/13040/attackposter2_mock_scre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886200"/>
            <a:ext cx="3352800" cy="2971800"/>
          </a:xfrm>
          <a:prstGeom prst="rect">
            <a:avLst/>
          </a:prstGeom>
          <a:noFill/>
        </p:spPr>
      </p:pic>
      <p:pic>
        <p:nvPicPr>
          <p:cNvPr id="1032" name="Picture 8" descr="TheDevilWearsPrada1.jpg the devil  wears prada image by bryan022_r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43000"/>
            <a:ext cx="2895600" cy="2514601"/>
          </a:xfrm>
          <a:prstGeom prst="rect">
            <a:avLst/>
          </a:prstGeom>
          <a:noFill/>
        </p:spPr>
      </p:pic>
      <p:pic>
        <p:nvPicPr>
          <p:cNvPr id="1034" name="Picture 10" descr="http://api.ning.com/files/kXCMR5gvGM0bF2kn3KKb6VMZ*lL1wqj3VWLrFdBqdTHEo85obSM67yzAxNk1Oxd4AaHeMHr*azOqPpdW9BbAp-MN0iyYzcqr/bmt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1143000"/>
            <a:ext cx="3048000" cy="3124200"/>
          </a:xfrm>
          <a:prstGeom prst="rect">
            <a:avLst/>
          </a:prstGeom>
          <a:noFill/>
        </p:spPr>
      </p:pic>
      <p:pic>
        <p:nvPicPr>
          <p:cNvPr id="1036" name="Picture 12" descr="http://livethescene.purpletonic.com/news/images/HOLLYWOOD%20UNDEAD%20DESPERATE%20M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1447800"/>
            <a:ext cx="34290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Interests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8044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026" name="Picture 2" descr="parkour.jpg parkour picture by smanet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2209800" cy="2590800"/>
          </a:xfrm>
          <a:prstGeom prst="rect">
            <a:avLst/>
          </a:prstGeom>
          <a:noFill/>
        </p:spPr>
      </p:pic>
      <p:pic>
        <p:nvPicPr>
          <p:cNvPr id="1028" name="Picture 4" descr="http://musikality.net/wp-content/uploads/2009/01/rolandv-syn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838700"/>
            <a:ext cx="3505200" cy="2019300"/>
          </a:xfrm>
          <a:prstGeom prst="rect">
            <a:avLst/>
          </a:prstGeom>
          <a:noFill/>
        </p:spPr>
      </p:pic>
      <p:pic>
        <p:nvPicPr>
          <p:cNvPr id="1030" name="Picture 6" descr="http://phinn.funformentals.com/albums/skydiving06/skydive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810000"/>
            <a:ext cx="3581400" cy="3048000"/>
          </a:xfrm>
          <a:prstGeom prst="rect">
            <a:avLst/>
          </a:prstGeom>
          <a:noFill/>
        </p:spPr>
      </p:pic>
      <p:pic>
        <p:nvPicPr>
          <p:cNvPr id="1032" name="Picture 8" descr="http://thegameraccess.com/images/xbox_360_bla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00200"/>
            <a:ext cx="2222500" cy="2701925"/>
          </a:xfrm>
          <a:prstGeom prst="rect">
            <a:avLst/>
          </a:prstGeom>
          <a:noFill/>
        </p:spPr>
      </p:pic>
      <p:pic>
        <p:nvPicPr>
          <p:cNvPr id="1034" name="Picture 10" descr="http://www.secsportsfan.com/images/college-tenni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1447800"/>
            <a:ext cx="3581400" cy="2362200"/>
          </a:xfrm>
          <a:prstGeom prst="rect">
            <a:avLst/>
          </a:prstGeom>
          <a:noFill/>
        </p:spPr>
      </p:pic>
      <p:pic>
        <p:nvPicPr>
          <p:cNvPr id="1036" name="Picture 12" descr="parkour_logo_500_GREEN.jpg Logo Parkour Green image by Electrofi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1447800"/>
            <a:ext cx="33528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Favorite foods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381000" y="6080444"/>
            <a:ext cx="762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6386" name="Picture 2" descr="http://blogs.sfweekly.com/shookdown/party_piz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4009"/>
            <a:ext cx="2895600" cy="2873991"/>
          </a:xfrm>
          <a:prstGeom prst="rect">
            <a:avLst/>
          </a:prstGeom>
          <a:noFill/>
        </p:spPr>
      </p:pic>
      <p:pic>
        <p:nvPicPr>
          <p:cNvPr id="16388" name="Picture 4" descr="http://www.holypollo.com/images/main/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962400"/>
            <a:ext cx="3276600" cy="2895600"/>
          </a:xfrm>
          <a:prstGeom prst="rect">
            <a:avLst/>
          </a:prstGeom>
          <a:noFill/>
        </p:spPr>
      </p:pic>
      <p:pic>
        <p:nvPicPr>
          <p:cNvPr id="16390" name="Picture 6" descr="http://www.betheldeli.com/GYROS_SANDWI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886200"/>
            <a:ext cx="3048000" cy="2971800"/>
          </a:xfrm>
          <a:prstGeom prst="rect">
            <a:avLst/>
          </a:prstGeom>
          <a:noFill/>
        </p:spPr>
      </p:pic>
      <p:pic>
        <p:nvPicPr>
          <p:cNvPr id="16392" name="Picture 8" descr="http://farm2.static.flickr.com/1377/539822775_9046299d0f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47800"/>
            <a:ext cx="2819400" cy="2590800"/>
          </a:xfrm>
          <a:prstGeom prst="rect">
            <a:avLst/>
          </a:prstGeom>
          <a:noFill/>
        </p:spPr>
      </p:pic>
      <p:pic>
        <p:nvPicPr>
          <p:cNvPr id="16394" name="Picture 10" descr="http://inlinethumb09.webshots.com/41096/2543621820101976354S500x500Q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1447800"/>
            <a:ext cx="3276600" cy="2581275"/>
          </a:xfrm>
          <a:prstGeom prst="rect">
            <a:avLst/>
          </a:prstGeom>
          <a:noFill/>
        </p:spPr>
      </p:pic>
      <p:pic>
        <p:nvPicPr>
          <p:cNvPr id="16396" name="Picture 12" descr="http://static1.px.yelpcdn.com/bphoto/zDkO4pwPw-dmIOZEKJ3wbg/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371600"/>
            <a:ext cx="30480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Favorite Shows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8044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/>
          </a:p>
        </p:txBody>
      </p:sp>
      <p:pic>
        <p:nvPicPr>
          <p:cNvPr id="1026" name="Picture 2" descr="http://cndls.georgetown.edu/applications/posterTool/data/users/south%20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4800600" cy="2819400"/>
          </a:xfrm>
          <a:prstGeom prst="rect">
            <a:avLst/>
          </a:prstGeom>
          <a:noFill/>
        </p:spPr>
      </p:pic>
      <p:pic>
        <p:nvPicPr>
          <p:cNvPr id="1028" name="Picture 4" descr="http://c2.api.ning.com/files/pl9O8MMeslO-CzqDxVAow5PGX*CIDg0S6--t*hzSNQycWQ4k0LsQ9MQBJhpt*qX1NsCqPDciVLrPMac7ii17hTvbg-IPuiOG/familyguy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058920"/>
            <a:ext cx="4343400" cy="2799080"/>
          </a:xfrm>
          <a:prstGeom prst="rect">
            <a:avLst/>
          </a:prstGeom>
          <a:noFill/>
        </p:spPr>
      </p:pic>
      <p:pic>
        <p:nvPicPr>
          <p:cNvPr id="1030" name="Picture 6" descr="http://everybody-hates-chris.otavo.tv/wp-content/uploads/2008/10/everybody-hates-chris-pagehold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3333750" cy="2619375"/>
          </a:xfrm>
          <a:prstGeom prst="rect">
            <a:avLst/>
          </a:prstGeom>
          <a:noFill/>
        </p:spPr>
      </p:pic>
      <p:pic>
        <p:nvPicPr>
          <p:cNvPr id="1032" name="Picture 8" descr="http://1.bp.blogspot.com/_Z_c5aqLe6dg/Syl_qzxuuyI/AAAAAAAANro/z3T4H9RPXy0/s400/that70sh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447800"/>
            <a:ext cx="3200400" cy="2562225"/>
          </a:xfrm>
          <a:prstGeom prst="rect">
            <a:avLst/>
          </a:prstGeom>
          <a:noFill/>
        </p:spPr>
      </p:pic>
      <p:pic>
        <p:nvPicPr>
          <p:cNvPr id="1034" name="Picture 10" descr="http://www.flexiety.com/Merchant2/graphics/00000001/250x/Bernie%20Mac%20Show,%20The%20-%20Season%20274_f_2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1447800"/>
            <a:ext cx="2667000" cy="2657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Favorite Games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8686799" y="16002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8434" name="Picture 2" descr="http://www.zeidy.net/l4daddons/left4d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3276600" cy="2819400"/>
          </a:xfrm>
          <a:prstGeom prst="rect">
            <a:avLst/>
          </a:prstGeom>
          <a:noFill/>
        </p:spPr>
      </p:pic>
      <p:pic>
        <p:nvPicPr>
          <p:cNvPr id="18436" name="Picture 4" descr="http://patrickmjones.com/blog/wp-content/uploads/2009/11/504x_borderlands_box_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191000"/>
            <a:ext cx="3352800" cy="2667000"/>
          </a:xfrm>
          <a:prstGeom prst="rect">
            <a:avLst/>
          </a:prstGeom>
          <a:noFill/>
        </p:spPr>
      </p:pic>
      <p:pic>
        <p:nvPicPr>
          <p:cNvPr id="18438" name="Picture 6" descr="http://pinoytutorial.com/lifebytes/wp-content/uploads/2010/04/GOW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114800"/>
            <a:ext cx="2286000" cy="2743200"/>
          </a:xfrm>
          <a:prstGeom prst="rect">
            <a:avLst/>
          </a:prstGeom>
          <a:noFill/>
        </p:spPr>
      </p:pic>
      <p:pic>
        <p:nvPicPr>
          <p:cNvPr id="18440" name="Picture 8" descr="http://blogs.dailyrecord.co.uk/gaming/Tom%20Clancy%27s%20Endw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95400"/>
            <a:ext cx="4724400" cy="2933700"/>
          </a:xfrm>
          <a:prstGeom prst="rect">
            <a:avLst/>
          </a:prstGeom>
          <a:noFill/>
        </p:spPr>
      </p:pic>
      <p:pic>
        <p:nvPicPr>
          <p:cNvPr id="18442" name="Picture 10" descr="http://kotaku.com/assets/resources/2007/03/deadrisingsoundtrac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219200"/>
            <a:ext cx="4419600" cy="3078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Puritansim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I like this chapter because it really shows everyone’s ignorance and dumb beliefs.  I especially liked The crucible, and I feel it can relate to me. I can use it as a manual of things not to do in life. Like It’s so full of bad things, anyone can do the opposite of what they did and still be called a good person.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In 10 Years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In 10 years I see myself living life the way I want to. I’m going to be doing a lot of crazy things like jumping off of airplanes. I’m going to challenge what other people think and prove them wrong. I don’t really see myself in a profession because I usually go with the flow. And wherever life takes me, is what I’m going to do. 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318</Words>
  <Application>Microsoft Office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Chris Zetino</vt:lpstr>
      <vt:lpstr>Music is life </vt:lpstr>
      <vt:lpstr>Interests</vt:lpstr>
      <vt:lpstr>Favorite foods</vt:lpstr>
      <vt:lpstr>Favorite Shows</vt:lpstr>
      <vt:lpstr>Favorite Games</vt:lpstr>
      <vt:lpstr>Puritansim</vt:lpstr>
      <vt:lpstr>In 10 Years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 Zetino</dc:title>
  <dc:creator>dk</dc:creator>
  <cp:lastModifiedBy>dk</cp:lastModifiedBy>
  <cp:revision>13</cp:revision>
  <dcterms:created xsi:type="dcterms:W3CDTF">2010-06-17T15:02:46Z</dcterms:created>
  <dcterms:modified xsi:type="dcterms:W3CDTF">2010-06-22T14:59:08Z</dcterms:modified>
</cp:coreProperties>
</file>