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822FA"/>
    <a:srgbClr val="FEDDFF"/>
    <a:srgbClr val="F9C7E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630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90120EE-004E-4EEF-9378-3FC45E1ACCE8}" type="datetimeFigureOut">
              <a:rPr lang="en-US" smtClean="0"/>
              <a:t>6/15/2010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DB2153E-39FF-4C1A-8CBC-4B799CAB3E9B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B2153E-39FF-4C1A-8CBC-4B799CAB3E9B}" type="slidenum">
              <a:rPr lang="en-US" smtClean="0"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1F3F5-E521-4CEE-AB5B-C1F0F7A040A5}" type="datetimeFigureOut">
              <a:rPr lang="en-US" smtClean="0"/>
              <a:t>6/15/2010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5155BB-D2B2-4FF0-8DC7-626E1244B7C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1F3F5-E521-4CEE-AB5B-C1F0F7A040A5}" type="datetimeFigureOut">
              <a:rPr lang="en-US" smtClean="0"/>
              <a:t>6/15/2010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5155BB-D2B2-4FF0-8DC7-626E1244B7C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1F3F5-E521-4CEE-AB5B-C1F0F7A040A5}" type="datetimeFigureOut">
              <a:rPr lang="en-US" smtClean="0"/>
              <a:t>6/15/2010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5155BB-D2B2-4FF0-8DC7-626E1244B7C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1F3F5-E521-4CEE-AB5B-C1F0F7A040A5}" type="datetimeFigureOut">
              <a:rPr lang="en-US" smtClean="0"/>
              <a:t>6/15/2010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5155BB-D2B2-4FF0-8DC7-626E1244B7C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1F3F5-E521-4CEE-AB5B-C1F0F7A040A5}" type="datetimeFigureOut">
              <a:rPr lang="en-US" smtClean="0"/>
              <a:t>6/15/2010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5155BB-D2B2-4FF0-8DC7-626E1244B7C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1F3F5-E521-4CEE-AB5B-C1F0F7A040A5}" type="datetimeFigureOut">
              <a:rPr lang="en-US" smtClean="0"/>
              <a:t>6/15/2010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5155BB-D2B2-4FF0-8DC7-626E1244B7C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1F3F5-E521-4CEE-AB5B-C1F0F7A040A5}" type="datetimeFigureOut">
              <a:rPr lang="en-US" smtClean="0"/>
              <a:t>6/15/2010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5155BB-D2B2-4FF0-8DC7-626E1244B7C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1F3F5-E521-4CEE-AB5B-C1F0F7A040A5}" type="datetimeFigureOut">
              <a:rPr lang="en-US" smtClean="0"/>
              <a:t>6/15/2010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5155BB-D2B2-4FF0-8DC7-626E1244B7C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1F3F5-E521-4CEE-AB5B-C1F0F7A040A5}" type="datetimeFigureOut">
              <a:rPr lang="en-US" smtClean="0"/>
              <a:t>6/15/2010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5155BB-D2B2-4FF0-8DC7-626E1244B7C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1F3F5-E521-4CEE-AB5B-C1F0F7A040A5}" type="datetimeFigureOut">
              <a:rPr lang="en-US" smtClean="0"/>
              <a:t>6/15/2010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5155BB-D2B2-4FF0-8DC7-626E1244B7C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1F3F5-E521-4CEE-AB5B-C1F0F7A040A5}" type="datetimeFigureOut">
              <a:rPr lang="en-US" smtClean="0"/>
              <a:t>6/15/2010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5155BB-D2B2-4FF0-8DC7-626E1244B7C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91F3F5-E521-4CEE-AB5B-C1F0F7A040A5}" type="datetimeFigureOut">
              <a:rPr lang="en-US" smtClean="0"/>
              <a:t>6/15/2010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5155BB-D2B2-4FF0-8DC7-626E1244B7CF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image" Target="../media/image1.gif"/><Relationship Id="rId7" Type="http://schemas.openxmlformats.org/officeDocument/2006/relationships/image" Target="../media/image5.jpeg"/><Relationship Id="rId12" Type="http://schemas.openxmlformats.org/officeDocument/2006/relationships/image" Target="../media/image10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gif"/><Relationship Id="rId11" Type="http://schemas.openxmlformats.org/officeDocument/2006/relationships/image" Target="../media/image9.jpeg"/><Relationship Id="rId5" Type="http://schemas.openxmlformats.org/officeDocument/2006/relationships/image" Target="../media/image3.gif"/><Relationship Id="rId10" Type="http://schemas.openxmlformats.org/officeDocument/2006/relationships/image" Target="../media/image8.jpeg"/><Relationship Id="rId4" Type="http://schemas.openxmlformats.org/officeDocument/2006/relationships/image" Target="../media/image2.jpeg"/><Relationship Id="rId9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alpha val="16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/>
          <a:lstStyle/>
          <a:p>
            <a:r>
              <a:rPr lang="en-US" b="1" dirty="0" smtClean="0">
                <a:solidFill>
                  <a:srgbClr val="9822FA"/>
                </a:solidFill>
                <a:latin typeface="Monotype Corsiva" pitchFamily="66" charset="0"/>
              </a:rPr>
              <a:t>With a blink of an eye it all began…</a:t>
            </a:r>
            <a:endParaRPr lang="en-US" b="1" dirty="0">
              <a:solidFill>
                <a:srgbClr val="9822FA"/>
              </a:solidFill>
              <a:latin typeface="Monotype Corsiva" pitchFamily="66" charset="0"/>
            </a:endParaRPr>
          </a:p>
        </p:txBody>
      </p:sp>
      <p:pic>
        <p:nvPicPr>
          <p:cNvPr id="13316" name="Picture 4" descr="http://media.superpimper.com/glitter_graphics/New_Year/new-year-18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1676400" y="990600"/>
            <a:ext cx="990600" cy="1600200"/>
          </a:xfrm>
          <a:prstGeom prst="rect">
            <a:avLst/>
          </a:prstGeom>
          <a:noFill/>
        </p:spPr>
      </p:pic>
      <p:pic>
        <p:nvPicPr>
          <p:cNvPr id="9" name="Picture 4" descr="http://media.superpimper.com/glitter_graphics/New_Year/new-year-18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72200" y="1066800"/>
            <a:ext cx="838200" cy="1676400"/>
          </a:xfrm>
          <a:prstGeom prst="rect">
            <a:avLst/>
          </a:prstGeom>
          <a:noFill/>
        </p:spPr>
      </p:pic>
      <p:pic>
        <p:nvPicPr>
          <p:cNvPr id="13322" name="Picture 10" descr="http://dekerivers.files.wordpress.com/2008/04/home_photo_books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4473200"/>
            <a:ext cx="1336841" cy="2384800"/>
          </a:xfrm>
          <a:prstGeom prst="rect">
            <a:avLst/>
          </a:prstGeom>
          <a:noFill/>
        </p:spPr>
      </p:pic>
      <p:pic>
        <p:nvPicPr>
          <p:cNvPr id="13324" name="Picture 12" descr="Individual School Logo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600200" y="2590800"/>
            <a:ext cx="1685925" cy="1905000"/>
          </a:xfrm>
          <a:prstGeom prst="rect">
            <a:avLst/>
          </a:prstGeom>
          <a:noFill/>
        </p:spPr>
      </p:pic>
      <p:pic>
        <p:nvPicPr>
          <p:cNvPr id="13326" name="Picture 14" descr="http://areyoudesign.com/blog/wp-content/uploads/RutgersLogo.gi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334000" y="2590800"/>
            <a:ext cx="2172419" cy="1981200"/>
          </a:xfrm>
          <a:prstGeom prst="rect">
            <a:avLst/>
          </a:prstGeom>
          <a:noFill/>
        </p:spPr>
      </p:pic>
      <p:pic>
        <p:nvPicPr>
          <p:cNvPr id="13328" name="Picture 16" descr="PinkEyes.jpg Pink Eye image by lisamarie_1268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0" y="457200"/>
            <a:ext cx="905774" cy="914400"/>
          </a:xfrm>
          <a:prstGeom prst="rect">
            <a:avLst/>
          </a:prstGeom>
          <a:noFill/>
        </p:spPr>
      </p:pic>
      <p:pic>
        <p:nvPicPr>
          <p:cNvPr id="13329" name="Picture 17" descr="C:\Users\owner\Pictures\2009-07-26 Family's Pictures\Family's Pictures 309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505200" y="2819400"/>
            <a:ext cx="1581150" cy="3124200"/>
          </a:xfrm>
          <a:prstGeom prst="rect">
            <a:avLst/>
          </a:prstGeom>
          <a:noFill/>
        </p:spPr>
      </p:pic>
      <p:pic>
        <p:nvPicPr>
          <p:cNvPr id="13331" name="Picture 19" descr="http://soe.ucdavis.edu/ms0809/180Sec1/KellerT/Web/WEB%20Sources/school%20supplies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8001000" y="4057134"/>
            <a:ext cx="1143000" cy="2800865"/>
          </a:xfrm>
          <a:prstGeom prst="rect">
            <a:avLst/>
          </a:prstGeom>
          <a:noFill/>
        </p:spPr>
      </p:pic>
      <p:pic>
        <p:nvPicPr>
          <p:cNvPr id="13333" name="Picture 21" descr="http://www.fed.cuhk.edu.hk/~etenet/MainPagePicture5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2895600" y="1143000"/>
            <a:ext cx="2667000" cy="1769180"/>
          </a:xfrm>
          <a:prstGeom prst="rect">
            <a:avLst/>
          </a:prstGeom>
          <a:noFill/>
        </p:spPr>
      </p:pic>
      <p:pic>
        <p:nvPicPr>
          <p:cNvPr id="18" name="Picture 16" descr="PinkEyes.jpg Pink Eye image by lisamarie_1268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 flipH="1">
            <a:off x="8153400" y="381000"/>
            <a:ext cx="762000" cy="1066800"/>
          </a:xfrm>
          <a:prstGeom prst="rect">
            <a:avLst/>
          </a:prstGeom>
          <a:noFill/>
        </p:spPr>
      </p:pic>
      <p:sp>
        <p:nvSpPr>
          <p:cNvPr id="20" name="TextBox 19"/>
          <p:cNvSpPr txBox="1"/>
          <p:nvPr/>
        </p:nvSpPr>
        <p:spPr>
          <a:xfrm>
            <a:off x="1752600" y="6248400"/>
            <a:ext cx="5943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rgbClr val="9822FA"/>
                </a:solidFill>
                <a:latin typeface="Monotype Corsiva" pitchFamily="66" charset="0"/>
              </a:rPr>
              <a:t>From student to teacher...This is my life…</a:t>
            </a:r>
            <a:endParaRPr lang="en-US" sz="2800" b="1" dirty="0">
              <a:solidFill>
                <a:srgbClr val="9822FA"/>
              </a:solidFill>
              <a:latin typeface="Monotype Corsiva" pitchFamily="66" charset="0"/>
            </a:endParaRPr>
          </a:p>
        </p:txBody>
      </p:sp>
      <p:pic>
        <p:nvPicPr>
          <p:cNvPr id="13335" name="Picture 23" descr="http://www.zingerbug.com/Comments/glitter_graphics/class_of_2012_rules_pink2_bubbles_plaque.gif"/>
          <p:cNvPicPr>
            <a:picLocks noChangeAspect="1" noChangeArrowheads="1" noCrop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2133600" y="5257800"/>
            <a:ext cx="1118260" cy="1143000"/>
          </a:xfrm>
          <a:prstGeom prst="rect">
            <a:avLst/>
          </a:prstGeom>
          <a:noFill/>
        </p:spPr>
      </p:pic>
      <p:pic>
        <p:nvPicPr>
          <p:cNvPr id="22" name="Picture 23" descr="http://www.zingerbug.com/Comments/glitter_graphics/class_of_2012_rules_pink2_bubbles_plaque.gif"/>
          <p:cNvPicPr>
            <a:picLocks noChangeAspect="1" noChangeArrowheads="1" noCrop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5791200" y="5181600"/>
            <a:ext cx="1118260" cy="1143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Custom 5">
      <a:dk1>
        <a:srgbClr val="FE66FF"/>
      </a:dk1>
      <a:lt1>
        <a:srgbClr val="FEB2FF"/>
      </a:lt1>
      <a:dk2>
        <a:srgbClr val="FEB2FF"/>
      </a:dk2>
      <a:lt2>
        <a:srgbClr val="9999FF"/>
      </a:lt2>
      <a:accent1>
        <a:srgbClr val="4F81BD"/>
      </a:accent1>
      <a:accent2>
        <a:srgbClr val="C0504D"/>
      </a:accent2>
      <a:accent3>
        <a:srgbClr val="FFFFFF"/>
      </a:accent3>
      <a:accent4>
        <a:srgbClr val="8064A2"/>
      </a:accent4>
      <a:accent5>
        <a:srgbClr val="8BE3F5"/>
      </a:accent5>
      <a:accent6>
        <a:srgbClr val="FFB7FF"/>
      </a:accent6>
      <a:hlink>
        <a:srgbClr val="0000FF"/>
      </a:hlink>
      <a:folHlink>
        <a:srgbClr val="9999F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Carnival">
      <a:fillStyleLst>
        <a:solidFill>
          <a:schemeClr val="phClr">
            <a:tint val="100000"/>
          </a:schemeClr>
        </a:solidFill>
        <a:gradFill rotWithShape="1">
          <a:gsLst>
            <a:gs pos="0">
              <a:schemeClr val="phClr">
                <a:tint val="75000"/>
                <a:satMod val="170000"/>
              </a:schemeClr>
            </a:gs>
            <a:gs pos="37000">
              <a:schemeClr val="phClr">
                <a:tint val="50000"/>
                <a:satMod val="180000"/>
              </a:schemeClr>
            </a:gs>
            <a:gs pos="50000">
              <a:schemeClr val="phClr">
                <a:tint val="46000"/>
                <a:satMod val="180000"/>
              </a:schemeClr>
            </a:gs>
            <a:gs pos="64000">
              <a:schemeClr val="phClr">
                <a:tint val="50000"/>
                <a:satMod val="180000"/>
              </a:schemeClr>
            </a:gs>
            <a:gs pos="100000">
              <a:schemeClr val="phClr">
                <a:tint val="75000"/>
                <a:satMod val="17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hade val="35000"/>
                <a:satMod val="190000"/>
              </a:schemeClr>
            </a:gs>
            <a:gs pos="30000">
              <a:schemeClr val="phClr">
                <a:shade val="64000"/>
                <a:satMod val="165000"/>
              </a:schemeClr>
            </a:gs>
            <a:gs pos="46000">
              <a:schemeClr val="phClr">
                <a:shade val="74000"/>
                <a:satMod val="165000"/>
              </a:schemeClr>
            </a:gs>
            <a:gs pos="56000">
              <a:schemeClr val="phClr">
                <a:shade val="74000"/>
                <a:satMod val="165000"/>
              </a:schemeClr>
            </a:gs>
            <a:gs pos="70000">
              <a:schemeClr val="phClr">
                <a:shade val="64000"/>
                <a:satMod val="165000"/>
              </a:schemeClr>
            </a:gs>
            <a:gs pos="100000">
              <a:schemeClr val="phClr">
                <a:shade val="35000"/>
                <a:satMod val="190000"/>
              </a:schemeClr>
            </a:gs>
          </a:gsLst>
          <a:lin ang="5400000" scaled="0"/>
        </a:gradFill>
      </a:fillStyleLst>
      <a:lnStyleLst>
        <a:ln w="5000">
          <a:solidFill>
            <a:schemeClr val="phClr"/>
          </a:solidFill>
          <a:prstDash val="solid"/>
        </a:ln>
        <a:ln w="12700">
          <a:solidFill>
            <a:schemeClr val="phClr"/>
          </a:solidFill>
          <a:prstDash val="solid"/>
        </a:ln>
        <a:ln w="28100">
          <a:solidFill>
            <a:schemeClr val="phClr"/>
          </a:solidFill>
          <a:prstDash val="solid"/>
        </a:ln>
      </a:lnStyleLst>
      <a:effectStyleLst>
        <a:effectStyle>
          <a:effectLst>
            <a:outerShdw blurRad="39000" dist="25400" dir="5400000">
              <a:srgbClr val="1A0000">
                <a:alpha val="35000"/>
              </a:srgbClr>
            </a:outerShdw>
          </a:effectLst>
        </a:effectStyle>
        <a:effectStyle>
          <a:effectLst>
            <a:outerShdw blurRad="39000" dist="25000" dir="5400000">
              <a:srgbClr val="1A0000">
                <a:alpha val="40000"/>
              </a:srgbClr>
            </a:outerShdw>
          </a:effectLst>
        </a:effectStyle>
        <a:effectStyle>
          <a:effectLst>
            <a:outerShdw blurRad="39000" dist="25000" dir="540000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contrasting" dir="tr">
              <a:rot lat="0" lon="0" rev="7000000"/>
            </a:lightRig>
          </a:scene3d>
          <a:sp3d prstMaterial="powder">
            <a:bevelT w="110000" h="5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</TotalTime>
  <Words>21</Words>
  <Application>Microsoft Office PowerPoint</Application>
  <PresentationFormat>On-screen Show (4:3)</PresentationFormat>
  <Paragraphs>3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With a blink of an eye it all began…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With a blink of an eye it all began…</dc:title>
  <dc:creator>owner</dc:creator>
  <cp:lastModifiedBy>owner</cp:lastModifiedBy>
  <cp:revision>7</cp:revision>
  <dcterms:created xsi:type="dcterms:W3CDTF">2010-06-15T23:52:43Z</dcterms:created>
  <dcterms:modified xsi:type="dcterms:W3CDTF">2010-06-16T00:40:43Z</dcterms:modified>
</cp:coreProperties>
</file>