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66" d="100"/>
          <a:sy n="66" d="100"/>
        </p:scale>
        <p:origin x="-5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4E307-3C93-4D83-9E45-33730F6097F0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BF771-AAE0-45A5-9A2F-148293ADB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BF771-AAE0-45A5-9A2F-148293ADBD7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BF771-AAE0-45A5-9A2F-148293ADBD7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DE8C7C-F181-414C-80C1-9E524677C97B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2D85A6-9E21-4525-A82F-6FC8328B9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file:///C:\Documents%20and%20Settings\uamin762\Local%20Settings\Temporary%20Internet%20Files\Content.IE5\SSO7Q9NJ\MS900054245%5b1%5d.mid" TargetMode="External"/><Relationship Id="rId7" Type="http://schemas.openxmlformats.org/officeDocument/2006/relationships/image" Target="../media/image2.jpeg"/><Relationship Id="rId12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audio3.wav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2" Type="http://schemas.openxmlformats.org/officeDocument/2006/relationships/audio" Target="../media/audio4.wav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audio" Target="file:///C:\Documents%20and%20Settings\uamin762\Local%20Settings\Temporary%20Internet%20Files\Content.IE5\EM1MUTV9\MS900065446%5b1%5d.mid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sz="5400" b="1" i="1" u="sng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Umar’s Autobiography</a:t>
            </a:r>
            <a:endParaRPr lang="en-US" sz="5400" b="1" i="1" u="sng" dirty="0">
              <a:solidFill>
                <a:schemeClr val="accent6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>
            <a:normAutofit fontScale="92500"/>
          </a:bodyPr>
          <a:lstStyle/>
          <a:p>
            <a:r>
              <a:rPr lang="en-US" sz="4400" b="1" i="1" dirty="0" smtClean="0">
                <a:solidFill>
                  <a:schemeClr val="accent2"/>
                </a:solidFill>
                <a:latin typeface="Bernard MT Condensed" pitchFamily="18" charset="0"/>
              </a:rPr>
              <a:t>Football is my life ,Music is my wife and I believe in winning so failing is my strife. </a:t>
            </a:r>
          </a:p>
        </p:txBody>
      </p:sp>
      <p:pic>
        <p:nvPicPr>
          <p:cNvPr id="4" name="Picture 3" descr="footbal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3911600" cy="3454400"/>
          </a:xfrm>
          <a:prstGeom prst="rect">
            <a:avLst/>
          </a:prstGeom>
        </p:spPr>
      </p:pic>
      <p:pic>
        <p:nvPicPr>
          <p:cNvPr id="5" name="Picture 4" descr="MICROPHON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81600" y="0"/>
            <a:ext cx="3962400" cy="3276600"/>
          </a:xfrm>
          <a:prstGeom prst="rect">
            <a:avLst/>
          </a:prstGeom>
        </p:spPr>
      </p:pic>
      <p:pic>
        <p:nvPicPr>
          <p:cNvPr id="6" name="MS900074696[1].wav">
            <a:hlinkClick r:id="" action="ppaction://media"/>
          </p:cNvPr>
          <p:cNvPicPr>
            <a:picLocks noRot="1" noChangeAspect="1"/>
          </p:cNvPicPr>
          <p:nvPr>
            <a:wavAudioFile r:embed="rId1" name="MS900074696[1].wav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MS900074696[1].wav">
            <a:hlinkClick r:id="" action="ppaction://media"/>
          </p:cNvPr>
          <p:cNvPicPr>
            <a:picLocks noRot="1" noChangeAspect="1"/>
          </p:cNvPicPr>
          <p:nvPr>
            <a:wavAudioFile r:embed="rId1" name="MS900074696[1].wav"/>
          </p:nvPr>
        </p:nvPicPr>
        <p:blipFill>
          <a:blip r:embed="rId10" cstate="print"/>
          <a:stretch>
            <a:fillRect/>
          </a:stretch>
        </p:blipFill>
        <p:spPr>
          <a:xfrm>
            <a:off x="4572000" y="3276600"/>
            <a:ext cx="304800" cy="304800"/>
          </a:xfrm>
          <a:prstGeom prst="rect">
            <a:avLst/>
          </a:prstGeom>
        </p:spPr>
      </p:pic>
      <p:pic>
        <p:nvPicPr>
          <p:cNvPr id="8" name="MS900074696[1].wav">
            <a:hlinkClick r:id="" action="ppaction://media"/>
          </p:cNvPr>
          <p:cNvPicPr>
            <a:picLocks noRot="1" noChangeAspect="1"/>
          </p:cNvPicPr>
          <p:nvPr>
            <a:wavAudioFile r:embed="rId1" name="MS900074696[1].wav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MS900388464[1].wav">
            <a:hlinkClick r:id="" action="ppaction://media"/>
          </p:cNvPr>
          <p:cNvPicPr>
            <a:picLocks noRot="1" noChangeAspect="1"/>
          </p:cNvPicPr>
          <p:nvPr>
            <a:wavAudioFile r:embed="rId2" name="MS900388464[1].wav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MS900388464[1].wav">
            <a:hlinkClick r:id="" action="ppaction://media"/>
          </p:cNvPr>
          <p:cNvPicPr>
            <a:picLocks noRot="1" noChangeAspect="1"/>
          </p:cNvPicPr>
          <p:nvPr>
            <a:wavAudioFile r:embed="rId2" name="MS900388464[1].wav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MS900054245[1].mid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MS900074746[1].wav">
            <a:hlinkClick r:id="" action="ppaction://media"/>
          </p:cNvPr>
          <p:cNvPicPr>
            <a:picLocks noRot="1" noChangeAspect="1"/>
          </p:cNvPicPr>
          <p:nvPr>
            <a:wavAudioFile r:embed="rId4" name="MS900074746[1].wav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35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3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706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59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50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65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50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71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67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892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  <a:latin typeface="Algerian" pitchFamily="82" charset="0"/>
              </a:rPr>
              <a:t>What the future has in store for me…</a:t>
            </a:r>
            <a:endParaRPr lang="en-US" sz="4400" b="1" i="1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4" name="Picture 3" descr="top20_proth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410200" cy="4772025"/>
          </a:xfrm>
          <a:prstGeom prst="rect">
            <a:avLst/>
          </a:prstGeom>
        </p:spPr>
      </p:pic>
      <p:pic>
        <p:nvPicPr>
          <p:cNvPr id="5" name="Picture 4" descr="vidal_catch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0"/>
            <a:ext cx="4343400" cy="480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Umar’s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LiFe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MS900074696[1].wav">
            <a:hlinkClick r:id="" action="ppaction://media"/>
          </p:cNvPr>
          <p:cNvPicPr>
            <a:picLocks noRot="1" noChangeAspect="1"/>
          </p:cNvPicPr>
          <p:nvPr>
            <a:wavAudioFile r:embed="rId1" name="MS900074696[1]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35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 rot="20559369">
            <a:off x="345233" y="679523"/>
            <a:ext cx="5029200" cy="3083233"/>
          </a:xfrm>
        </p:spPr>
      </p:pic>
      <p:pic>
        <p:nvPicPr>
          <p:cNvPr id="5" name="MS90006544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MS900074746[1].wav">
            <a:hlinkClick r:id="" action="ppaction://media"/>
          </p:cNvPr>
          <p:cNvPicPr>
            <a:picLocks noRot="1" noChangeAspect="1"/>
          </p:cNvPicPr>
          <p:nvPr>
            <a:wavAudioFile r:embed="rId2" name="MS900074746[1]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Picture 6" descr="Man%20Sleepin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63183">
            <a:off x="5309828" y="2954323"/>
            <a:ext cx="3182426" cy="32927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Will My Dreams Be My Future?? Or In My Future Will I Just Be Dreaming???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159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6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amilyGuy-BH-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9120173">
            <a:off x="1005603" y="1613291"/>
            <a:ext cx="6629400" cy="4622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Grew Closer to My Family As I Aged.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wo-xbox-3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66773">
            <a:off x="105818" y="1042948"/>
            <a:ext cx="4762500" cy="34671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Love T.V, Video Games and Girls.</a:t>
            </a:r>
            <a:endParaRPr lang="en-US" dirty="0"/>
          </a:p>
        </p:txBody>
      </p:sp>
      <p:pic>
        <p:nvPicPr>
          <p:cNvPr id="5" name="Picture 4" descr="ln-s8281d-82--lcd-t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981072">
            <a:off x="5286607" y="1487399"/>
            <a:ext cx="3543300" cy="3048000"/>
          </a:xfrm>
          <a:prstGeom prst="rect">
            <a:avLst/>
          </a:prstGeom>
        </p:spPr>
      </p:pic>
      <p:pic>
        <p:nvPicPr>
          <p:cNvPr id="6" name="Picture 5" descr="girls_alou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602956">
            <a:off x="4365853" y="4255509"/>
            <a:ext cx="2007028" cy="2520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ronx-faces-tru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9347678">
            <a:off x="-23850" y="581103"/>
            <a:ext cx="4495800" cy="3200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3653249">
            <a:off x="3110858" y="27681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 was Raise in the Boogie Down Bronx.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OkqQ17069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651504"/>
            <a:ext cx="3438144" cy="320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rtrai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81400" y="1905000"/>
            <a:ext cx="5105400" cy="2895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8100671">
            <a:off x="-741298" y="1336627"/>
            <a:ext cx="7286160" cy="3577012"/>
          </a:xfrm>
        </p:spPr>
        <p:txBody>
          <a:bodyPr>
            <a:normAutofit fontScale="90000"/>
          </a:bodyPr>
          <a:lstStyle/>
          <a:p>
            <a:r>
              <a:rPr lang="en-US" sz="4400" i="1" dirty="0" smtClean="0">
                <a:solidFill>
                  <a:schemeClr val="bg1"/>
                </a:solidFill>
              </a:rPr>
              <a:t>Transcendentalism</a:t>
            </a:r>
            <a:br>
              <a:rPr lang="en-US" sz="4400" i="1" dirty="0" smtClean="0">
                <a:solidFill>
                  <a:schemeClr val="bg1"/>
                </a:solidFill>
              </a:rPr>
            </a:br>
            <a:r>
              <a:rPr lang="en-US" sz="4400" i="1" dirty="0" smtClean="0">
                <a:solidFill>
                  <a:schemeClr val="bg1"/>
                </a:solidFill>
              </a:rPr>
              <a:t>Henry David </a:t>
            </a:r>
            <a:r>
              <a:rPr lang="en-US" sz="4400" i="1" dirty="0" err="1" smtClean="0">
                <a:solidFill>
                  <a:schemeClr val="bg1"/>
                </a:solidFill>
              </a:rPr>
              <a:t>Therou</a:t>
            </a:r>
            <a:r>
              <a:rPr lang="en-US" sz="4400" i="1" dirty="0" smtClean="0">
                <a:solidFill>
                  <a:schemeClr val="bg1"/>
                </a:solidFill>
              </a:rPr>
              <a:t/>
            </a:r>
            <a:br>
              <a:rPr lang="en-US" sz="4400" i="1" dirty="0" smtClean="0">
                <a:solidFill>
                  <a:schemeClr val="bg1"/>
                </a:solidFill>
              </a:rPr>
            </a:br>
            <a:r>
              <a:rPr lang="en-US" sz="4400" i="1" dirty="0" smtClean="0">
                <a:solidFill>
                  <a:schemeClr val="bg1"/>
                </a:solidFill>
              </a:rPr>
              <a:t/>
            </a:r>
            <a:br>
              <a:rPr lang="en-US" sz="4400" i="1" dirty="0" smtClean="0">
                <a:solidFill>
                  <a:schemeClr val="bg1"/>
                </a:solidFill>
              </a:rPr>
            </a:br>
            <a:r>
              <a:rPr lang="en-US" sz="4400" i="1" dirty="0" smtClean="0">
                <a:solidFill>
                  <a:schemeClr val="bg1"/>
                </a:solidFill>
              </a:rPr>
              <a:t>This was my favorite unit and he is my favorite author/</a:t>
            </a:r>
            <a:r>
              <a:rPr lang="en-US" sz="4400" i="1" dirty="0" smtClean="0">
                <a:solidFill>
                  <a:srgbClr val="FF0000"/>
                </a:solidFill>
              </a:rPr>
              <a:t>poet</a:t>
            </a:r>
            <a:r>
              <a:rPr lang="en-US" sz="4400" i="1" dirty="0" smtClean="0">
                <a:solidFill>
                  <a:schemeClr val="bg1"/>
                </a:solidFill>
              </a:rPr>
              <a:t>.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 10 years from now</a:t>
            </a:r>
            <a:endParaRPr lang="en-US" dirty="0"/>
          </a:p>
        </p:txBody>
      </p:sp>
      <p:pic>
        <p:nvPicPr>
          <p:cNvPr id="4" name="Picture 3" descr="nfl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069391">
            <a:off x="212932" y="2919100"/>
            <a:ext cx="5080000" cy="3200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 see Myself in the NFL making a whole bunch of money to support me and my family. I am going to be a brand new person.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1-7214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71413">
            <a:off x="5720216" y="3052952"/>
            <a:ext cx="33528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8000" dirty="0" smtClean="0"/>
              <a:t>I Love </a:t>
            </a:r>
            <a:r>
              <a:rPr lang="en-US" sz="8000" dirty="0" err="1" smtClean="0"/>
              <a:t>Ms.Benitez</a:t>
            </a:r>
            <a:r>
              <a:rPr lang="en-US" sz="8000" dirty="0" smtClean="0"/>
              <a:t> &amp; English Class &lt;3.</a:t>
            </a:r>
            <a:endParaRPr lang="en-US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124</Words>
  <Application>Microsoft Office PowerPoint</Application>
  <PresentationFormat>On-screen Show (4:3)</PresentationFormat>
  <Paragraphs>14</Paragraphs>
  <Slides>9</Slides>
  <Notes>2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Umar’s Autobiography</vt:lpstr>
      <vt:lpstr>Umar’s LiFe</vt:lpstr>
      <vt:lpstr>Will My Dreams Be My Future?? Or In My Future Will I Just Be Dreaming???</vt:lpstr>
      <vt:lpstr>I Grew Closer to My Family As I Aged.</vt:lpstr>
      <vt:lpstr>I Love T.V, Video Games and Girls.</vt:lpstr>
      <vt:lpstr>I was Raise in the Boogie Down Bronx.</vt:lpstr>
      <vt:lpstr>Transcendentalism Henry David Therou  This was my favorite unit and he is my favorite author/poet.</vt:lpstr>
      <vt:lpstr>Me 10 years from now</vt:lpstr>
      <vt:lpstr>Slide 9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</dc:title>
  <dc:creator>dk</dc:creator>
  <cp:lastModifiedBy>owner</cp:lastModifiedBy>
  <cp:revision>12</cp:revision>
  <dcterms:created xsi:type="dcterms:W3CDTF">2010-06-16T15:24:49Z</dcterms:created>
  <dcterms:modified xsi:type="dcterms:W3CDTF">2010-06-21T22:17:32Z</dcterms:modified>
</cp:coreProperties>
</file>