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k" initials="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0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6C80E6-CD4C-4E5A-BA3F-98A2F8B8D4C7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E5206-EA7A-468C-9B4A-F866B88AE1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191000"/>
            <a:ext cx="5486400" cy="2667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E5206-EA7A-468C-9B4A-F866B88AE1E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5E5C5-4357-4FB4-BE3A-74FED52E1179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75A0-C98B-4335-BF0A-C2A1E98C6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5E5C5-4357-4FB4-BE3A-74FED52E1179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75A0-C98B-4335-BF0A-C2A1E98C6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5E5C5-4357-4FB4-BE3A-74FED52E1179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75A0-C98B-4335-BF0A-C2A1E98C6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5E5C5-4357-4FB4-BE3A-74FED52E1179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75A0-C98B-4335-BF0A-C2A1E98C6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5E5C5-4357-4FB4-BE3A-74FED52E1179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75A0-C98B-4335-BF0A-C2A1E98C6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5E5C5-4357-4FB4-BE3A-74FED52E1179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75A0-C98B-4335-BF0A-C2A1E98C6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5E5C5-4357-4FB4-BE3A-74FED52E1179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75A0-C98B-4335-BF0A-C2A1E98C6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5E5C5-4357-4FB4-BE3A-74FED52E1179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75A0-C98B-4335-BF0A-C2A1E98C6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5E5C5-4357-4FB4-BE3A-74FED52E1179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75A0-C98B-4335-BF0A-C2A1E98C6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5E5C5-4357-4FB4-BE3A-74FED52E1179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75A0-C98B-4335-BF0A-C2A1E98C6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5E5C5-4357-4FB4-BE3A-74FED52E1179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75A0-C98B-4335-BF0A-C2A1E98C6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5E5C5-4357-4FB4-BE3A-74FED52E1179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575A0-C98B-4335-BF0A-C2A1E98C6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876800"/>
            <a:ext cx="8229600" cy="1752600"/>
          </a:xfrm>
        </p:spPr>
        <p:txBody>
          <a:bodyPr>
            <a:normAutofit fontScale="90000"/>
          </a:bodyPr>
          <a:lstStyle/>
          <a:p>
            <a:r>
              <a:rPr lang="en-US" sz="6000" dirty="0" err="1" smtClean="0">
                <a:solidFill>
                  <a:schemeClr val="accent2"/>
                </a:solidFill>
                <a:latin typeface="Curlz MT" pitchFamily="82" charset="0"/>
              </a:rPr>
              <a:t>Seing</a:t>
            </a:r>
            <a:r>
              <a:rPr lang="en-US" sz="6000" dirty="0" smtClean="0">
                <a:solidFill>
                  <a:schemeClr val="accent2"/>
                </a:solidFill>
                <a:latin typeface="Curlz MT" pitchFamily="82" charset="0"/>
              </a:rPr>
              <a:t> Myself </a:t>
            </a:r>
            <a:r>
              <a:rPr lang="en-US" sz="6000" dirty="0">
                <a:solidFill>
                  <a:schemeClr val="accent2"/>
                </a:solidFill>
                <a:latin typeface="Curlz MT" pitchFamily="82" charset="0"/>
              </a:rPr>
              <a:t>I</a:t>
            </a:r>
            <a:r>
              <a:rPr lang="en-US" sz="6000" dirty="0" smtClean="0">
                <a:solidFill>
                  <a:schemeClr val="accent2"/>
                </a:solidFill>
                <a:latin typeface="Curlz MT" pitchFamily="82" charset="0"/>
              </a:rPr>
              <a:t>n </a:t>
            </a:r>
            <a:r>
              <a:rPr lang="en-US" sz="6000" dirty="0">
                <a:solidFill>
                  <a:schemeClr val="accent2"/>
                </a:solidFill>
                <a:latin typeface="Curlz MT" pitchFamily="82" charset="0"/>
              </a:rPr>
              <a:t>T</a:t>
            </a:r>
            <a:r>
              <a:rPr lang="en-US" sz="6000" dirty="0" smtClean="0">
                <a:solidFill>
                  <a:schemeClr val="accent2"/>
                </a:solidFill>
                <a:latin typeface="Curlz MT" pitchFamily="82" charset="0"/>
              </a:rPr>
              <a:t>he Future.</a:t>
            </a:r>
            <a:endParaRPr lang="en-US" sz="6000" dirty="0">
              <a:solidFill>
                <a:schemeClr val="accent2"/>
              </a:solidFill>
              <a:latin typeface="Curlz MT" pitchFamily="82" charset="0"/>
            </a:endParaRPr>
          </a:p>
        </p:txBody>
      </p:sp>
      <p:pic>
        <p:nvPicPr>
          <p:cNvPr id="11268" name="Picture 4" descr="http://www.cnnsi.com/2009_images/fantasy/albert-pujo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0"/>
            <a:ext cx="4419600" cy="3143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Content Placeholder 5" descr="alg_pujols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28600" y="0"/>
            <a:ext cx="3448707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6" descr="http://www.mbafcpa.com/uploads/Images/UF(1)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667000"/>
            <a:ext cx="3609975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2" name="Picture 8" descr="http://www.sportslogos.net/images/logos/32/748/full/2847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3048000"/>
            <a:ext cx="4800600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SC00178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3800" y="1143000"/>
            <a:ext cx="4800600" cy="2819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2"/>
                </a:solidFill>
                <a:latin typeface="Curlz MT" pitchFamily="82" charset="0"/>
              </a:rPr>
              <a:t>IN MY YOUNG DAYS</a:t>
            </a:r>
            <a:endParaRPr lang="en-US" sz="5400" dirty="0">
              <a:solidFill>
                <a:schemeClr val="accent2"/>
              </a:solidFill>
              <a:latin typeface="Curlz MT" pitchFamily="82" charset="0"/>
            </a:endParaRPr>
          </a:p>
        </p:txBody>
      </p:sp>
      <p:pic>
        <p:nvPicPr>
          <p:cNvPr id="4" name="Content Placeholder 3" descr="DSC0017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" y="1295400"/>
            <a:ext cx="3703109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DSC0017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4267200"/>
            <a:ext cx="3200400" cy="2209800"/>
          </a:xfrm>
          <a:prstGeom prst="rect">
            <a:avLst/>
          </a:prstGeom>
        </p:spPr>
      </p:pic>
      <p:pic>
        <p:nvPicPr>
          <p:cNvPr id="8" name="Picture 7" descr="DSC0017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57600" y="4114800"/>
            <a:ext cx="4953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2"/>
                </a:solidFill>
                <a:latin typeface="Curlz MT" pitchFamily="82" charset="0"/>
              </a:rPr>
              <a:t>MY PRIDE AND CULTURE</a:t>
            </a:r>
            <a:endParaRPr lang="en-US" sz="5400" dirty="0">
              <a:solidFill>
                <a:schemeClr val="accent2"/>
              </a:solidFill>
              <a:latin typeface="Curlz MT" pitchFamily="82" charset="0"/>
            </a:endParaRPr>
          </a:p>
        </p:txBody>
      </p:sp>
      <p:pic>
        <p:nvPicPr>
          <p:cNvPr id="1026" name="Picture 2" descr="http://playoffsport.com/shop/images/rd_59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143000"/>
            <a:ext cx="4610100" cy="2819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http://images.footballfanatics.com/productImages/_250000/FF_250754_l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219200"/>
            <a:ext cx="2381250" cy="2381250"/>
          </a:xfrm>
          <a:prstGeom prst="rect">
            <a:avLst/>
          </a:prstGeom>
          <a:noFill/>
        </p:spPr>
      </p:pic>
      <p:pic>
        <p:nvPicPr>
          <p:cNvPr id="1030" name="Picture 6" descr="dominican-proud.jpg Extended image by zelery652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657600"/>
            <a:ext cx="4143375" cy="3048000"/>
          </a:xfrm>
          <a:prstGeom prst="rect">
            <a:avLst/>
          </a:prstGeom>
          <a:noFill/>
        </p:spPr>
      </p:pic>
      <p:pic>
        <p:nvPicPr>
          <p:cNvPr id="7" name="Content Placeholder 3" descr="DSC0017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8200" y="3810000"/>
            <a:ext cx="3703109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tx2"/>
                </a:solidFill>
                <a:latin typeface="Curlz MT" pitchFamily="82" charset="0"/>
              </a:rPr>
              <a:t>My favorite Team Ever</a:t>
            </a:r>
            <a:endParaRPr lang="en-US" sz="5400" dirty="0">
              <a:solidFill>
                <a:schemeClr val="tx2"/>
              </a:solidFill>
              <a:latin typeface="Curlz MT" pitchFamily="82" charset="0"/>
            </a:endParaRPr>
          </a:p>
        </p:txBody>
      </p:sp>
      <p:pic>
        <p:nvPicPr>
          <p:cNvPr id="4" name="Content Placeholder 3" descr="2001yanke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295400"/>
            <a:ext cx="3886200" cy="2990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434" name="Picture 2" descr="\\sch-dc1\hs\TBrito593\My Pictures\ny-yankees-stars-screensaver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1143000"/>
            <a:ext cx="533400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436" name="Picture 4" descr="http://www.sportsmemorabilia.com/files/cache/alex-rodriguez-yankees-50-homerun-club-8x10-photo_48674dd7939425b53b60df362631563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038600"/>
            <a:ext cx="3200400" cy="2819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438" name="Picture 6" descr="http://www.sportswearhouse.com/store/media/09wsparki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4953000"/>
            <a:ext cx="5562600" cy="190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Curlz MT" pitchFamily="82" charset="0"/>
              </a:rPr>
              <a:t>SPORTS GOES HARD</a:t>
            </a:r>
            <a:endParaRPr lang="en-US" dirty="0">
              <a:solidFill>
                <a:schemeClr val="tx2"/>
              </a:solidFill>
              <a:latin typeface="Curlz MT" pitchFamily="82" charset="0"/>
            </a:endParaRPr>
          </a:p>
        </p:txBody>
      </p:sp>
      <p:pic>
        <p:nvPicPr>
          <p:cNvPr id="19458" name="Picture 2" descr="http://www.phelpstraining.com/images/uploads/image/Lebron%20Dun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143001"/>
            <a:ext cx="5029200" cy="3352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60" name="Picture 4" descr="http://www.centerfieldgate.com/wp-content/uploads/2009/08/albert-pujol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905250"/>
            <a:ext cx="2952750" cy="2952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62" name="Picture 6" descr="http://www.sportsbook-bonus.net/wp-content/uploads/2008/06/tombrady-sportsbook-bonu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00" y="1295400"/>
            <a:ext cx="4038600" cy="2667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64" name="Picture 8" descr="http://academic.scranton.edu/student/FEBIARM2/cristiano_ronaldo_football_her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4572000"/>
            <a:ext cx="3886200" cy="228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  <a:latin typeface="Curlz MT" pitchFamily="82" charset="0"/>
              </a:rPr>
              <a:t>Believing Like a Panther</a:t>
            </a:r>
            <a:endParaRPr lang="en-US" sz="5400" dirty="0">
              <a:solidFill>
                <a:srgbClr val="FF0000"/>
              </a:solidFill>
              <a:latin typeface="Curlz MT" pitchFamily="82" charset="0"/>
            </a:endParaRPr>
          </a:p>
        </p:txBody>
      </p:sp>
      <p:pic>
        <p:nvPicPr>
          <p:cNvPr id="4" name="Content Placeholder 3" descr="pah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0"/>
            <a:ext cx="1219200" cy="1219200"/>
          </a:xfrm>
        </p:spPr>
      </p:pic>
      <p:pic>
        <p:nvPicPr>
          <p:cNvPr id="5" name="Content Placeholder 3" descr="pah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72400" y="0"/>
            <a:ext cx="1219200" cy="1219200"/>
          </a:xfrm>
          <a:prstGeom prst="rect">
            <a:avLst/>
          </a:prstGeom>
        </p:spPr>
      </p:pic>
      <p:pic>
        <p:nvPicPr>
          <p:cNvPr id="6" name="Content Placeholder 3" descr="pah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638800"/>
            <a:ext cx="1219200" cy="1219200"/>
          </a:xfrm>
          <a:prstGeom prst="rect">
            <a:avLst/>
          </a:prstGeom>
        </p:spPr>
      </p:pic>
      <p:pic>
        <p:nvPicPr>
          <p:cNvPr id="7" name="Content Placeholder 3" descr="pah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24800" y="5638800"/>
            <a:ext cx="1219200" cy="1219200"/>
          </a:xfrm>
          <a:prstGeom prst="rect">
            <a:avLst/>
          </a:prstGeom>
        </p:spPr>
      </p:pic>
      <p:pic>
        <p:nvPicPr>
          <p:cNvPr id="8" name="Picture 7" descr="DSC0017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1371600"/>
            <a:ext cx="4953000" cy="2590800"/>
          </a:xfrm>
          <a:prstGeom prst="rect">
            <a:avLst/>
          </a:prstGeom>
        </p:spPr>
      </p:pic>
      <p:pic>
        <p:nvPicPr>
          <p:cNvPr id="9" name="Content Placeholder 3" descr="DSC0017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38600" y="4114800"/>
            <a:ext cx="3703109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  <a:latin typeface="Curlz MT" pitchFamily="82" charset="0"/>
              </a:rPr>
              <a:t>Tom Walker</a:t>
            </a:r>
            <a:endParaRPr lang="en-US" sz="5400" dirty="0">
              <a:solidFill>
                <a:srgbClr val="FF0000"/>
              </a:solidFill>
              <a:latin typeface="Curlz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tom walker story it explain how he did </a:t>
            </a:r>
            <a:r>
              <a:rPr lang="en-US" dirty="0" err="1" smtClean="0"/>
              <a:t>everthing</a:t>
            </a:r>
            <a:r>
              <a:rPr lang="en-US" dirty="0" smtClean="0"/>
              <a:t> to get </a:t>
            </a:r>
            <a:r>
              <a:rPr lang="en-US" dirty="0" err="1" smtClean="0"/>
              <a:t>money,and</a:t>
            </a:r>
            <a:r>
              <a:rPr lang="en-US" dirty="0" smtClean="0"/>
              <a:t> be </a:t>
            </a:r>
            <a:r>
              <a:rPr lang="en-US" dirty="0" err="1" smtClean="0"/>
              <a:t>rich.How</a:t>
            </a:r>
            <a:r>
              <a:rPr lang="en-US" dirty="0" smtClean="0"/>
              <a:t> he sold he’s family for money.</a:t>
            </a:r>
          </a:p>
          <a:p>
            <a:r>
              <a:rPr lang="en-US" dirty="0" smtClean="0"/>
              <a:t>In my life one of neighbor sold everything</a:t>
            </a:r>
          </a:p>
          <a:p>
            <a:r>
              <a:rPr lang="en-US" dirty="0" smtClean="0"/>
              <a:t>To play  poker thinking they will be </a:t>
            </a:r>
            <a:r>
              <a:rPr lang="en-US" dirty="0" err="1" smtClean="0"/>
              <a:t>rich.But</a:t>
            </a:r>
            <a:r>
              <a:rPr lang="en-US" dirty="0" smtClean="0"/>
              <a:t> it</a:t>
            </a:r>
          </a:p>
          <a:p>
            <a:r>
              <a:rPr lang="en-US" dirty="0" smtClean="0"/>
              <a:t>Didn’t happened like that they lost </a:t>
            </a:r>
            <a:r>
              <a:rPr lang="en-US" dirty="0" err="1" smtClean="0"/>
              <a:t>everthing</a:t>
            </a:r>
            <a:endParaRPr lang="en-US" dirty="0" smtClean="0"/>
          </a:p>
          <a:p>
            <a:r>
              <a:rPr lang="en-US" dirty="0" smtClean="0"/>
              <a:t>And now they are poor.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  <a:latin typeface="Curlz MT" pitchFamily="82" charset="0"/>
              </a:rPr>
              <a:t>IN 10 YEARS FROM NOW.</a:t>
            </a:r>
            <a:endParaRPr lang="en-US" sz="5400" dirty="0">
              <a:solidFill>
                <a:srgbClr val="FF0000"/>
              </a:solidFill>
              <a:latin typeface="Curlz MT" pitchFamily="82" charset="0"/>
            </a:endParaRPr>
          </a:p>
        </p:txBody>
      </p:sp>
      <p:pic>
        <p:nvPicPr>
          <p:cNvPr id="4" name="Content Placeholder 3" descr="2009-world-series-champions--new-york-yanke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219200"/>
            <a:ext cx="2819400" cy="3276600"/>
          </a:xfrm>
        </p:spPr>
      </p:pic>
      <p:pic>
        <p:nvPicPr>
          <p:cNvPr id="1026" name="Picture 2" descr="http://lasemanadeportiva.com/semana/uploads/noticias/images/item/albert%20pujo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447800"/>
            <a:ext cx="3057525" cy="3810000"/>
          </a:xfrm>
          <a:prstGeom prst="rect">
            <a:avLst/>
          </a:prstGeom>
          <a:noFill/>
        </p:spPr>
      </p:pic>
      <p:pic>
        <p:nvPicPr>
          <p:cNvPr id="1028" name="Picture 4" descr="http://image.automotive.com/f/news/17146885+pheader/eurp_0903_01_z+audi_official_vehicle_new_york_yankees+yankees_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495800"/>
            <a:ext cx="4191000" cy="2362200"/>
          </a:xfrm>
          <a:prstGeom prst="rect">
            <a:avLst/>
          </a:prstGeom>
          <a:noFill/>
        </p:spPr>
      </p:pic>
      <p:pic>
        <p:nvPicPr>
          <p:cNvPr id="1030" name="Picture 6" descr="http://www.gatorzone.com/baseball/media/2007/images/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3162300"/>
            <a:ext cx="2857500" cy="3695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86</Words>
  <Application>Microsoft Office PowerPoint</Application>
  <PresentationFormat>On-screen Show (4:3)</PresentationFormat>
  <Paragraphs>14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Seing Myself In The Future.</vt:lpstr>
      <vt:lpstr>IN MY YOUNG DAYS</vt:lpstr>
      <vt:lpstr>MY PRIDE AND CULTURE</vt:lpstr>
      <vt:lpstr>My favorite Team Ever</vt:lpstr>
      <vt:lpstr>SPORTS GOES HARD</vt:lpstr>
      <vt:lpstr>Believing Like a Panther</vt:lpstr>
      <vt:lpstr>Tom Walker</vt:lpstr>
      <vt:lpstr>IN 10 YEARS FROM NOW.</vt:lpstr>
    </vt:vector>
  </TitlesOfParts>
  <Company>paboe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dk</dc:creator>
  <cp:lastModifiedBy>owner</cp:lastModifiedBy>
  <cp:revision>16</cp:revision>
  <dcterms:created xsi:type="dcterms:W3CDTF">2010-06-17T15:14:53Z</dcterms:created>
  <dcterms:modified xsi:type="dcterms:W3CDTF">2010-06-21T23:27:44Z</dcterms:modified>
</cp:coreProperties>
</file>