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7" r:id="rId2"/>
    <p:sldId id="256" r:id="rId3"/>
    <p:sldId id="259" r:id="rId4"/>
    <p:sldId id="261" r:id="rId5"/>
    <p:sldId id="262" r:id="rId6"/>
    <p:sldId id="258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9DCE7-C5D6-4E55-869E-10EC90397CC7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762E6-C187-4B28-AA6F-FE97B729D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762E6-C187-4B28-AA6F-FE97B729DC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5400" dirty="0" smtClean="0">
              <a:latin typeface="Algerian" pitchFamily="8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762E6-C187-4B28-AA6F-FE97B729DC6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43993-6F48-4AB7-8057-F812AA828D52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188D7-268A-42E6-9344-611562D49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1847088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1"/>
                </a:solidFill>
                <a:latin typeface="Rockwell Extra Bold" pitchFamily="18" charset="0"/>
              </a:rPr>
              <a:t>I was Born to lose but built to </a:t>
            </a:r>
            <a:r>
              <a:rPr lang="en-US" sz="6000" dirty="0" smtClean="0">
                <a:solidFill>
                  <a:srgbClr val="FF0000"/>
                </a:solidFill>
                <a:latin typeface="Rockwell Extra Bold" pitchFamily="18" charset="0"/>
              </a:rPr>
              <a:t>Win</a:t>
            </a:r>
            <a:endParaRPr lang="en-US" sz="6000" dirty="0">
              <a:solidFill>
                <a:srgbClr val="FF0000"/>
              </a:solidFill>
              <a:latin typeface="Rockwell Extra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 descr="C:\Documents and Settings\NRodgers163\Desktop\me little bab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324100" y="495300"/>
            <a:ext cx="4419600" cy="7543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6629400" cy="25145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 </a:t>
            </a:r>
            <a:r>
              <a:rPr lang="en-US" sz="7200" dirty="0" smtClean="0">
                <a:solidFill>
                  <a:schemeClr val="tx1"/>
                </a:solidFill>
                <a:latin typeface="Bradley Hand ITC" pitchFamily="66" charset="0"/>
              </a:rPr>
              <a:t>The Birth Of </a:t>
            </a:r>
            <a:r>
              <a:rPr lang="en-US" sz="7200" b="1" i="1" dirty="0" smtClean="0">
                <a:solidFill>
                  <a:schemeClr val="bg2">
                    <a:lumMod val="50000"/>
                  </a:schemeClr>
                </a:solidFill>
                <a:latin typeface="Bradley Hand ITC" pitchFamily="66" charset="0"/>
              </a:rPr>
              <a:t>Cool</a:t>
            </a:r>
            <a:endParaRPr lang="en-US" sz="7200" b="1" i="1" dirty="0">
              <a:solidFill>
                <a:schemeClr val="bg2">
                  <a:lumMod val="5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Pristina" pitchFamily="66" charset="0"/>
              </a:rPr>
              <a:t>A slide of my infamous </a:t>
            </a:r>
            <a:r>
              <a:rPr lang="en-US" sz="6600" dirty="0" smtClean="0">
                <a:solidFill>
                  <a:srgbClr val="FF0000"/>
                </a:solidFill>
                <a:latin typeface="Pristina" pitchFamily="66" charset="0"/>
              </a:rPr>
              <a:t>life</a:t>
            </a:r>
            <a:endParaRPr lang="en-US" sz="6600" dirty="0">
              <a:solidFill>
                <a:srgbClr val="FF0000"/>
              </a:solidFill>
              <a:latin typeface="Pristina" pitchFamily="66" charset="0"/>
            </a:endParaRPr>
          </a:p>
        </p:txBody>
      </p:sp>
      <p:pic>
        <p:nvPicPr>
          <p:cNvPr id="2050" name="Picture 2" descr="C:\Documents and Settings\NRodgers163\Desktop\marss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81600" cy="3276600"/>
          </a:xfrm>
          <a:prstGeom prst="rect">
            <a:avLst/>
          </a:prstGeom>
          <a:noFill/>
        </p:spPr>
      </p:pic>
      <p:pic>
        <p:nvPicPr>
          <p:cNvPr id="2052" name="Picture 4" descr="C:\Documents and Settings\NRodgers163\Desktop\Muhammad-A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62400"/>
            <a:ext cx="5715000" cy="2895600"/>
          </a:xfrm>
          <a:prstGeom prst="rect">
            <a:avLst/>
          </a:prstGeom>
          <a:noFill/>
        </p:spPr>
      </p:pic>
      <p:pic>
        <p:nvPicPr>
          <p:cNvPr id="2054" name="Picture 6" descr="\\sch-dc1\hs\NRodgers163\My Pictures\malcolm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28600"/>
            <a:ext cx="4876800" cy="3048000"/>
          </a:xfrm>
          <a:prstGeom prst="rect">
            <a:avLst/>
          </a:prstGeom>
          <a:noFill/>
        </p:spPr>
      </p:pic>
      <p:pic>
        <p:nvPicPr>
          <p:cNvPr id="2056" name="Picture 8" descr="C:\Documents and Settings\NRodgers163\Desktop\che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3048000"/>
            <a:ext cx="4648200" cy="493898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Elephant" pitchFamily="18" charset="0"/>
              </a:rPr>
              <a:t>B</a:t>
            </a:r>
            <a:r>
              <a:rPr lang="en-US" dirty="0" smtClean="0">
                <a:latin typeface="Elephant" pitchFamily="18" charset="0"/>
              </a:rPr>
              <a:t>orn on April 28</a:t>
            </a:r>
            <a:r>
              <a:rPr lang="en-US" baseline="30000" dirty="0" smtClean="0">
                <a:latin typeface="Elephant" pitchFamily="18" charset="0"/>
              </a:rPr>
              <a:t>th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Elephant" pitchFamily="18" charset="0"/>
              </a:rPr>
              <a:t>1994</a:t>
            </a:r>
            <a:r>
              <a:rPr lang="en-US" dirty="0" smtClean="0">
                <a:latin typeface="Elephant" pitchFamily="18" charset="0"/>
              </a:rPr>
              <a:t> in Tampa Florida</a:t>
            </a:r>
            <a:endParaRPr lang="en-US" dirty="0">
              <a:latin typeface="Elephant" pitchFamily="18" charset="0"/>
            </a:endParaRPr>
          </a:p>
        </p:txBody>
      </p:sp>
      <p:pic>
        <p:nvPicPr>
          <p:cNvPr id="4" name="Content Placeholder 3" descr="V_TropicalBoa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523999"/>
            <a:ext cx="8534400" cy="513005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hobbies include many things like :]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Playing chess                               </a:t>
            </a:r>
          </a:p>
          <a:p>
            <a:r>
              <a:rPr lang="en-US" dirty="0" smtClean="0"/>
              <a:t>Football/basketball/track</a:t>
            </a:r>
          </a:p>
          <a:p>
            <a:r>
              <a:rPr lang="en-US" dirty="0" smtClean="0"/>
              <a:t>Hanging out with my friends</a:t>
            </a:r>
          </a:p>
          <a:p>
            <a:r>
              <a:rPr lang="en-US" dirty="0" smtClean="0"/>
              <a:t>Being with my family</a:t>
            </a:r>
          </a:p>
          <a:p>
            <a:r>
              <a:rPr lang="en-US" dirty="0" smtClean="0"/>
              <a:t>Working out</a:t>
            </a:r>
          </a:p>
          <a:p>
            <a:r>
              <a:rPr lang="en-US" dirty="0" smtClean="0"/>
              <a:t>Proving people wrong</a:t>
            </a:r>
          </a:p>
          <a:p>
            <a:r>
              <a:rPr lang="en-US" dirty="0" smtClean="0"/>
              <a:t>And doing good in school</a:t>
            </a:r>
          </a:p>
        </p:txBody>
      </p:sp>
      <p:pic>
        <p:nvPicPr>
          <p:cNvPr id="4" name="Picture 3" descr="che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600200"/>
            <a:ext cx="3124200" cy="3733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like to collect shoes </a:t>
            </a:r>
            <a:br>
              <a:rPr lang="en-US" dirty="0" smtClean="0"/>
            </a:br>
            <a:r>
              <a:rPr lang="en-US" dirty="0" smtClean="0"/>
              <a:t>(when I have money)  -___-</a:t>
            </a:r>
            <a:endParaRPr lang="en-US" dirty="0"/>
          </a:p>
        </p:txBody>
      </p:sp>
      <p:pic>
        <p:nvPicPr>
          <p:cNvPr id="4" name="Content Placeholder 3" descr="Air-Jordan-Spike-Lee-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447800"/>
            <a:ext cx="7391400" cy="51816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michael-jordan-slam-dunk-88-post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52401"/>
            <a:ext cx="4648200" cy="4284578"/>
          </a:xfrm>
        </p:spPr>
      </p:pic>
      <p:pic>
        <p:nvPicPr>
          <p:cNvPr id="3074" name="Picture 2" descr="C:\DOCUME~1\NRODGE~1\LOCALS~1\Temp\jZip\jZip1A4C\jZip1F17E\spikele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114800"/>
            <a:ext cx="5181600" cy="2743200"/>
          </a:xfrm>
          <a:prstGeom prst="rect">
            <a:avLst/>
          </a:prstGeom>
          <a:noFill/>
        </p:spPr>
      </p:pic>
      <p:pic>
        <p:nvPicPr>
          <p:cNvPr id="7" name="Picture 6" descr="Derric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228600"/>
            <a:ext cx="4114800" cy="3581400"/>
          </a:xfrm>
          <a:prstGeom prst="rect">
            <a:avLst/>
          </a:prstGeom>
        </p:spPr>
      </p:pic>
      <p:pic>
        <p:nvPicPr>
          <p:cNvPr id="8" name="Picture 7" descr="The bull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216391">
            <a:off x="5193629" y="3568740"/>
            <a:ext cx="3592520" cy="340538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643426" y="1981200"/>
            <a:ext cx="429077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Cooper Black" pitchFamily="18" charset="0"/>
              </a:rPr>
              <a:t>My favorite team is the Bulls!</a:t>
            </a:r>
          </a:p>
        </p:txBody>
      </p:sp>
      <p:pic>
        <p:nvPicPr>
          <p:cNvPr id="10" name="Picture 3" descr="C:\Documents and Settings\NRodgers163\Desktop\bull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3593991"/>
            <a:ext cx="2057399" cy="14467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favorite unit was Fredrick Douglass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was my favorite unit because it exposed the horrors and flaws of slavery.</a:t>
            </a:r>
          </a:p>
          <a:p>
            <a:r>
              <a:rPr lang="en-US" dirty="0" smtClean="0"/>
              <a:t>I also enjoyed this unit because it wasn’t as complicated as the scarlet letter or Ethan </a:t>
            </a:r>
            <a:r>
              <a:rPr lang="en-US" dirty="0" err="1" smtClean="0"/>
              <a:t>Frome</a:t>
            </a:r>
            <a:endParaRPr lang="en-US" dirty="0" smtClean="0"/>
          </a:p>
          <a:p>
            <a:r>
              <a:rPr lang="en-US" dirty="0" smtClean="0"/>
              <a:t>Ms Benitez (my favorite teacher) also explained it very well.</a:t>
            </a:r>
            <a:endParaRPr lang="en-US" dirty="0"/>
          </a:p>
        </p:txBody>
      </p:sp>
      <p:pic>
        <p:nvPicPr>
          <p:cNvPr id="1027" name="Picture 3" descr="C:\Documents and Settings\NRodgers163\Desktop\thumbn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657600"/>
            <a:ext cx="2133600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years from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That’s seems like the distant future </a:t>
            </a:r>
          </a:p>
          <a:p>
            <a:r>
              <a:rPr lang="en-US" dirty="0" smtClean="0"/>
              <a:t>I believe I would be in college already for business and marketing</a:t>
            </a:r>
          </a:p>
          <a:p>
            <a:r>
              <a:rPr lang="en-US" dirty="0" smtClean="0"/>
              <a:t>Or medical school to become a doctor</a:t>
            </a:r>
          </a:p>
          <a:p>
            <a:r>
              <a:rPr lang="en-US" dirty="0" smtClean="0"/>
              <a:t>I don’t know when I think about it </a:t>
            </a:r>
            <a:r>
              <a:rPr lang="en-US" dirty="0" err="1" smtClean="0"/>
              <a:t>it</a:t>
            </a:r>
            <a:r>
              <a:rPr lang="en-US" dirty="0" smtClean="0"/>
              <a:t> sounds scary</a:t>
            </a:r>
          </a:p>
          <a:p>
            <a:r>
              <a:rPr lang="en-US" dirty="0" smtClean="0"/>
              <a:t>But I do see hard work in the process with an outcome of great success!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Ms Benitez encouraged me to write a 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 Am………</a:t>
            </a:r>
          </a:p>
          <a:p>
            <a:r>
              <a:rPr lang="en-US" dirty="0" smtClean="0"/>
              <a:t>I am the dedicated but a stressed student in school</a:t>
            </a:r>
          </a:p>
          <a:p>
            <a:r>
              <a:rPr lang="en-US" dirty="0" smtClean="0"/>
              <a:t>I am the son of a business man, brother of a future actress, cousin of a soon to be NBA star and friend to someone in need</a:t>
            </a:r>
          </a:p>
          <a:p>
            <a:r>
              <a:rPr lang="en-US" dirty="0" smtClean="0"/>
              <a:t>I am awake at dawn </a:t>
            </a:r>
          </a:p>
          <a:p>
            <a:r>
              <a:rPr lang="en-US" dirty="0" smtClean="0"/>
              <a:t>I am hungry at noon and tired at dusk</a:t>
            </a:r>
          </a:p>
          <a:p>
            <a:r>
              <a:rPr lang="en-US" dirty="0" smtClean="0"/>
              <a:t>I am fascinated of the future </a:t>
            </a:r>
          </a:p>
          <a:p>
            <a:r>
              <a:rPr lang="en-US" dirty="0" smtClean="0"/>
              <a:t>I am bored of the past</a:t>
            </a:r>
          </a:p>
          <a:p>
            <a:r>
              <a:rPr lang="en-US" dirty="0" smtClean="0"/>
              <a:t>I am optimistic in spring </a:t>
            </a:r>
          </a:p>
          <a:p>
            <a:r>
              <a:rPr lang="en-US" dirty="0" smtClean="0"/>
              <a:t>I am depressed in the winter</a:t>
            </a:r>
          </a:p>
          <a:p>
            <a:r>
              <a:rPr lang="en-US" dirty="0" smtClean="0"/>
              <a:t>I am happy, mad, hungry, depressed, curious, strong, shy, loud, intelligent, selfish, angry, lovable, optimistic, clean and futuristic</a:t>
            </a:r>
          </a:p>
          <a:p>
            <a:r>
              <a:rPr lang="en-US" dirty="0" smtClean="0"/>
              <a:t>I Am Me</a:t>
            </a:r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sz="8600" dirty="0" err="1" smtClean="0"/>
              <a:t>Nadiir</a:t>
            </a:r>
            <a:r>
              <a:rPr lang="en-US" sz="8600" dirty="0" smtClean="0"/>
              <a:t> Rodgers</a:t>
            </a:r>
            <a:endParaRPr lang="en-US" sz="8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302</Words>
  <Application>Microsoft Office PowerPoint</Application>
  <PresentationFormat>On-screen Show (4:3)</PresentationFormat>
  <Paragraphs>40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 was Born to lose but built to Win</vt:lpstr>
      <vt:lpstr> The Birth Of Cool</vt:lpstr>
      <vt:lpstr>Born on April 28th1994 in Tampa Florida</vt:lpstr>
      <vt:lpstr>My hobbies include many things like :]</vt:lpstr>
      <vt:lpstr>I like to collect shoes  (when I have money)  -___-</vt:lpstr>
      <vt:lpstr>Slide 6</vt:lpstr>
      <vt:lpstr>My favorite unit was Fredrick Douglass</vt:lpstr>
      <vt:lpstr>10 years from now?</vt:lpstr>
      <vt:lpstr>Ms Benitez encouraged me to write a poem</vt:lpstr>
    </vt:vector>
  </TitlesOfParts>
  <Company>paboe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dk</dc:creator>
  <cp:lastModifiedBy>owner</cp:lastModifiedBy>
  <cp:revision>14</cp:revision>
  <dcterms:created xsi:type="dcterms:W3CDTF">2010-06-18T15:00:21Z</dcterms:created>
  <dcterms:modified xsi:type="dcterms:W3CDTF">2010-06-21T22:25:06Z</dcterms:modified>
</cp:coreProperties>
</file>