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2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3" autoAdjust="0"/>
    <p:restoredTop sz="94660"/>
  </p:normalViewPr>
  <p:slideViewPr>
    <p:cSldViewPr>
      <p:cViewPr varScale="1">
        <p:scale>
          <a:sx n="65" d="100"/>
          <a:sy n="65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BC8B6-0844-4BA3-8013-D39B0054C96A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7F013-EB3C-45C7-B2C9-A78011005D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7F013-EB3C-45C7-B2C9-A78011005DF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9A9C61-46EE-4FF5-83A0-265023674C88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186E4E7-7C0B-4883-B813-00DFDB3161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14600"/>
            <a:ext cx="5805268" cy="286816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dirty="0" smtClean="0">
                <a:ln w="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</a:rPr>
              <a:t>The life of Luis Cardona</a:t>
            </a:r>
            <a:endParaRPr lang="en-US" sz="4800" dirty="0">
              <a:ln w="0"/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038600"/>
            <a:ext cx="6480048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600200"/>
            <a:ext cx="7339350" cy="1697212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TO BE CONTINUED. . . </a:t>
            </a:r>
            <a:endParaRPr lang="en-US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1219200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The wisest follow their own path</a:t>
            </a:r>
            <a:endParaRPr lang="en-US" sz="3200" i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4" name="Content Placeholder 3" descr="Walking al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524000"/>
            <a:ext cx="3177226" cy="452596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ylfaen" pitchFamily="18" charset="0"/>
              </a:rPr>
              <a:t>We grow neither better nor worse as we get old, but more like ourselves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" name="Content Placeholder 4" descr="Sidekick Lx 03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371600"/>
            <a:ext cx="3678436" cy="4904582"/>
          </a:xfrm>
        </p:spPr>
      </p:pic>
      <p:sp>
        <p:nvSpPr>
          <p:cNvPr id="11" name="Right Arrow 10"/>
          <p:cNvSpPr/>
          <p:nvPr/>
        </p:nvSpPr>
        <p:spPr>
          <a:xfrm>
            <a:off x="4495800" y="3352800"/>
            <a:ext cx="1219200" cy="9144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>
              <a:solidFill>
                <a:srgbClr val="FFC000"/>
              </a:solidFill>
            </a:endParaRPr>
          </a:p>
        </p:txBody>
      </p:sp>
      <p:pic>
        <p:nvPicPr>
          <p:cNvPr id="13" name="Content Placeholder 12" descr="Sidekick Lx 27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48400" y="1066800"/>
            <a:ext cx="1600200" cy="554464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Retro 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733800"/>
            <a:ext cx="3657600" cy="2435962"/>
          </a:xfrm>
        </p:spPr>
      </p:pic>
      <p:pic>
        <p:nvPicPr>
          <p:cNvPr id="12" name="Picture 11" descr="Spa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1981200"/>
            <a:ext cx="3175000" cy="2114550"/>
          </a:xfrm>
          <a:prstGeom prst="rect">
            <a:avLst/>
          </a:prstGeom>
        </p:spPr>
      </p:pic>
      <p:pic>
        <p:nvPicPr>
          <p:cNvPr id="14" name="Picture 13" descr="Jord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52400"/>
            <a:ext cx="3504748" cy="2362200"/>
          </a:xfrm>
          <a:prstGeom prst="rect">
            <a:avLst/>
          </a:prstGeom>
        </p:spPr>
      </p:pic>
      <p:pic>
        <p:nvPicPr>
          <p:cNvPr id="16" name="Picture 15" descr="FI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3276600"/>
            <a:ext cx="4267200" cy="2833421"/>
          </a:xfrm>
          <a:prstGeom prst="rect">
            <a:avLst/>
          </a:prstGeom>
        </p:spPr>
      </p:pic>
      <p:pic>
        <p:nvPicPr>
          <p:cNvPr id="18" name="Content Placeholder 17" descr="4029769167_9c0b97bdb8_m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304800" y="762000"/>
            <a:ext cx="3200400" cy="24003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819400"/>
            <a:ext cx="3657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SNEAKERS = LIFE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tyg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381000"/>
            <a:ext cx="3171825" cy="4495800"/>
          </a:xfrm>
        </p:spPr>
      </p:pic>
      <p:pic>
        <p:nvPicPr>
          <p:cNvPr id="13" name="Picture 12" descr="ipod n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2514" y="4286250"/>
            <a:ext cx="3861486" cy="2571750"/>
          </a:xfrm>
          <a:prstGeom prst="rect">
            <a:avLst/>
          </a:prstGeom>
        </p:spPr>
      </p:pic>
      <p:pic>
        <p:nvPicPr>
          <p:cNvPr id="12" name="Picture 11" descr="trav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57200"/>
            <a:ext cx="2514600" cy="3771900"/>
          </a:xfrm>
          <a:prstGeom prst="rect">
            <a:avLst/>
          </a:prstGeom>
        </p:spPr>
      </p:pic>
      <p:pic>
        <p:nvPicPr>
          <p:cNvPr id="11" name="Picture 10" descr="drak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4165600"/>
            <a:ext cx="4807857" cy="2692400"/>
          </a:xfrm>
          <a:prstGeom prst="rect">
            <a:avLst/>
          </a:prstGeom>
        </p:spPr>
      </p:pic>
      <p:pic>
        <p:nvPicPr>
          <p:cNvPr id="8" name="Content Placeholder 7" descr="lil wayne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457200" y="609600"/>
            <a:ext cx="3009900" cy="44672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Baskerville Old Face" pitchFamily="18" charset="0"/>
              </a:rPr>
              <a:t>Music Collection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My Everything –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Cheggie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5" name="Content Placeholder 4" descr="chegi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76200" y="1905000"/>
            <a:ext cx="3657600" cy="2743200"/>
          </a:xfrm>
        </p:spPr>
      </p:pic>
      <p:pic>
        <p:nvPicPr>
          <p:cNvPr id="6" name="Content Placeholder 5" descr="chugi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2667000" y="2286000"/>
            <a:ext cx="3657600" cy="2743200"/>
          </a:xfrm>
        </p:spPr>
      </p:pic>
      <p:pic>
        <p:nvPicPr>
          <p:cNvPr id="7" name="Picture 6" descr="chegg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162675" y="619125"/>
            <a:ext cx="3124200" cy="2343150"/>
          </a:xfrm>
          <a:prstGeom prst="rect">
            <a:avLst/>
          </a:prstGeom>
        </p:spPr>
      </p:pic>
      <p:pic>
        <p:nvPicPr>
          <p:cNvPr id="8" name="Picture 7" descr="chuug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3657600"/>
            <a:ext cx="2743200" cy="20574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Family and Friends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5" name="Content Placeholder 4" descr="Sidekick Lx 0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524000"/>
            <a:ext cx="3251200" cy="2438400"/>
          </a:xfrm>
        </p:spPr>
      </p:pic>
      <p:pic>
        <p:nvPicPr>
          <p:cNvPr id="6" name="Content Placeholder 5" descr="Sidekick Lx 0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81200" y="4191000"/>
            <a:ext cx="3657600" cy="2194560"/>
          </a:xfrm>
        </p:spPr>
      </p:pic>
      <p:pic>
        <p:nvPicPr>
          <p:cNvPr id="7" name="Picture 6" descr="Sidekick Lx 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63500" y="469900"/>
            <a:ext cx="2946400" cy="2209800"/>
          </a:xfrm>
          <a:prstGeom prst="rect">
            <a:avLst/>
          </a:prstGeom>
        </p:spPr>
      </p:pic>
      <p:pic>
        <p:nvPicPr>
          <p:cNvPr id="8" name="Picture 7" descr="kari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791200" y="1752600"/>
            <a:ext cx="36576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3600" y="502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Karina Flores -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Bestfriend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10" name="Picture 9" descr="Sidekick Lx 1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3200400"/>
            <a:ext cx="2463219" cy="32766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askerville Old Face" pitchFamily="18" charset="0"/>
              </a:rPr>
              <a:t>Transcendentalism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Content Placeholder 3" descr="ralp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2276475" cy="3003010"/>
          </a:xfrm>
        </p:spPr>
      </p:pic>
      <p:sp>
        <p:nvSpPr>
          <p:cNvPr id="5" name="TextBox 4"/>
          <p:cNvSpPr txBox="1"/>
          <p:nvPr/>
        </p:nvSpPr>
        <p:spPr>
          <a:xfrm>
            <a:off x="304800" y="487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Ralph Waldo Emerson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371600"/>
            <a:ext cx="5562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I would have to say the theme I most enjoyed was Transcendentalism.  It is mainly based upon Individualism and Self Reliance. Two things that I can say are part of my life. I’d rather be a leader than follow the crowd, and I like to rely on myself than others. I feel weak, when I need to rely on someone else.</a:t>
            </a:r>
          </a:p>
          <a:p>
            <a:endParaRPr lang="en-US" dirty="0" smtClean="0"/>
          </a:p>
          <a:p>
            <a:r>
              <a:rPr lang="en-US" dirty="0" smtClean="0"/>
              <a:t>	I learned that depending on someone can sometimes help, but everything is better of doing things by oneself. 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What does the future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hold?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5" name="Content Placeholder 4" descr="Architectur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3962400" cy="2797455"/>
          </a:xfrm>
        </p:spPr>
      </p:pic>
      <p:pic>
        <p:nvPicPr>
          <p:cNvPr id="6" name="Content Placeholder 5" descr="l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219200"/>
            <a:ext cx="3314357" cy="2207362"/>
          </a:xfrm>
        </p:spPr>
      </p:pic>
      <p:sp>
        <p:nvSpPr>
          <p:cNvPr id="7" name="TextBox 6"/>
          <p:cNvSpPr txBox="1"/>
          <p:nvPr/>
        </p:nvSpPr>
        <p:spPr>
          <a:xfrm>
            <a:off x="7620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be an Architect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3429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live in Los Angeles, California</a:t>
            </a:r>
            <a:endParaRPr lang="en-US" dirty="0"/>
          </a:p>
        </p:txBody>
      </p:sp>
      <p:pic>
        <p:nvPicPr>
          <p:cNvPr id="9" name="Picture 8" descr="Rutger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4267200"/>
            <a:ext cx="2852200" cy="19938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0800" y="4724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be a graduate of Rutgers University</a:t>
            </a:r>
            <a:endParaRPr lang="en-US" dirty="0"/>
          </a:p>
        </p:txBody>
      </p:sp>
      <p:pic>
        <p:nvPicPr>
          <p:cNvPr id="11" name="Picture 10" descr="Sui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343400"/>
            <a:ext cx="2743200" cy="18269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6172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Wearing suits to work </a:t>
            </a:r>
            <a:r>
              <a:rPr lang="en-US" dirty="0" smtClean="0">
                <a:sym typeface="Wingdings" pitchFamily="2" charset="2"/>
              </a:rPr>
              <a:t>:)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220</TotalTime>
  <Words>82</Words>
  <Application>Microsoft Office PowerPoint</Application>
  <PresentationFormat>On-screen Show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The life of Luis Cardona</vt:lpstr>
      <vt:lpstr>The wisest follow their own path</vt:lpstr>
      <vt:lpstr>We grow neither better nor worse as we get old, but more like ourselves </vt:lpstr>
      <vt:lpstr>SNEAKERS = LIFE</vt:lpstr>
      <vt:lpstr>Music Collection</vt:lpstr>
      <vt:lpstr>My Everything – Cheggie  </vt:lpstr>
      <vt:lpstr>Family and Friends</vt:lpstr>
      <vt:lpstr>Transcendentalism</vt:lpstr>
      <vt:lpstr>What does the future hold?</vt:lpstr>
      <vt:lpstr>Slide 10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dk</dc:creator>
  <cp:lastModifiedBy>owner</cp:lastModifiedBy>
  <cp:revision>32</cp:revision>
  <dcterms:created xsi:type="dcterms:W3CDTF">2010-06-17T15:12:35Z</dcterms:created>
  <dcterms:modified xsi:type="dcterms:W3CDTF">2010-06-21T23:32:33Z</dcterms:modified>
</cp:coreProperties>
</file>