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C8024-6956-4924-9865-02068BFE6128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C3430-D04D-410F-B97C-1A224E4FAE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C3430-D04D-410F-B97C-1A224E4FAEC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D7F13B-4B78-4D35-A32D-28433BE7608D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87FC5A4-1722-4283-A1C6-3931EEE96B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238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life in my own words I guess </a:t>
            </a:r>
            <a:endParaRPr lang="en-US" dirty="0"/>
          </a:p>
        </p:txBody>
      </p:sp>
      <p:pic>
        <p:nvPicPr>
          <p:cNvPr id="1027" name="Picture 3" descr="C:\Documents and Settings\JJIMENEZ953\Desktop\sport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2660650" cy="2660650"/>
          </a:xfrm>
          <a:prstGeom prst="rect">
            <a:avLst/>
          </a:prstGeom>
          <a:noFill/>
        </p:spPr>
      </p:pic>
      <p:pic>
        <p:nvPicPr>
          <p:cNvPr id="1028" name="Picture 4" descr="C:\Documents and Settings\JJIMENEZ953\Desktop\1mayweather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581400"/>
            <a:ext cx="2515598" cy="2667000"/>
          </a:xfrm>
          <a:prstGeom prst="rect">
            <a:avLst/>
          </a:prstGeom>
          <a:noFill/>
        </p:spPr>
      </p:pic>
      <p:pic>
        <p:nvPicPr>
          <p:cNvPr id="1029" name="Picture 5" descr="C:\Documents and Settings\JJIMENEZ953\Desktop\slim-unboxing16-hands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3962400"/>
            <a:ext cx="3352800" cy="2225421"/>
          </a:xfrm>
          <a:prstGeom prst="rect">
            <a:avLst/>
          </a:prstGeom>
          <a:noFill/>
        </p:spPr>
      </p:pic>
      <p:pic>
        <p:nvPicPr>
          <p:cNvPr id="1030" name="Picture 6" descr="C:\Documents and Settings\JJIMENEZ953\Desktop\35827_103345589718378_100001288122499_19983_1673605_s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775" y="65088"/>
            <a:ext cx="1444454" cy="1916112"/>
          </a:xfrm>
          <a:prstGeom prst="rect">
            <a:avLst/>
          </a:prstGeom>
          <a:noFill/>
        </p:spPr>
      </p:pic>
      <p:pic>
        <p:nvPicPr>
          <p:cNvPr id="1031" name="Picture 7" descr="C:\Documents and Settings\JJIMENEZ953\Desktop\35827_103346449718292_100001288122499_19991_3120640_n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0"/>
            <a:ext cx="16002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Shows and Movies </a:t>
            </a:r>
            <a:endParaRPr lang="en-US" dirty="0"/>
          </a:p>
        </p:txBody>
      </p:sp>
      <p:pic>
        <p:nvPicPr>
          <p:cNvPr id="2050" name="Picture 2" descr="C:\Documents and Settings\JJIMENEZ953\Desktop\Scrubs_300x3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2857500" cy="2857500"/>
          </a:xfrm>
          <a:prstGeom prst="rect">
            <a:avLst/>
          </a:prstGeom>
          <a:noFill/>
        </p:spPr>
      </p:pic>
      <p:pic>
        <p:nvPicPr>
          <p:cNvPr id="2051" name="Picture 3" descr="C:\Documents and Settings\JJIMENEZ953\Desktop\familyguy_102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71950"/>
            <a:ext cx="3581400" cy="2686050"/>
          </a:xfrm>
          <a:prstGeom prst="rect">
            <a:avLst/>
          </a:prstGeom>
          <a:noFill/>
        </p:spPr>
      </p:pic>
      <p:pic>
        <p:nvPicPr>
          <p:cNvPr id="2052" name="Picture 4" descr="C:\Documents and Settings\JJIMENEZ953\Desktop\southparkseason10opening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752600"/>
            <a:ext cx="3048000" cy="2286000"/>
          </a:xfrm>
          <a:prstGeom prst="rect">
            <a:avLst/>
          </a:prstGeom>
          <a:noFill/>
        </p:spPr>
      </p:pic>
      <p:pic>
        <p:nvPicPr>
          <p:cNvPr id="2053" name="Picture 5" descr="C:\Documents and Settings\JJIMENEZ953\Desktop\VD09-CW09-0004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38601"/>
            <a:ext cx="2819400" cy="2819399"/>
          </a:xfrm>
          <a:prstGeom prst="rect">
            <a:avLst/>
          </a:prstGeom>
          <a:noFill/>
        </p:spPr>
      </p:pic>
      <p:pic>
        <p:nvPicPr>
          <p:cNvPr id="2054" name="Picture 6" descr="C:\Documents and Settings\JJIMENEZ953\Desktop\spartacus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4343400"/>
            <a:ext cx="1885950" cy="2514600"/>
          </a:xfrm>
          <a:prstGeom prst="rect">
            <a:avLst/>
          </a:prstGeom>
          <a:noFill/>
        </p:spPr>
      </p:pic>
      <p:pic>
        <p:nvPicPr>
          <p:cNvPr id="2055" name="Picture 7" descr="C:\Documents and Settings\JJIMENEZ953\Desktop\KickAss2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1371600"/>
            <a:ext cx="1792204" cy="272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Hobbies </a:t>
            </a:r>
            <a:endParaRPr lang="en-US" dirty="0"/>
          </a:p>
        </p:txBody>
      </p:sp>
      <p:pic>
        <p:nvPicPr>
          <p:cNvPr id="15362" name="Picture 2" descr="http://wallstnation.com/files/u179/call_of_duty_4_modern_warfar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95600"/>
            <a:ext cx="2540000" cy="190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7146" y="4779819"/>
            <a:ext cx="1556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favorite game </a:t>
            </a:r>
            <a:endParaRPr lang="en-US" dirty="0"/>
          </a:p>
        </p:txBody>
      </p:sp>
      <p:pic>
        <p:nvPicPr>
          <p:cNvPr id="15364" name="Picture 4" descr="http://savepointonline.com/wp-content/uploads/2009/07/gears-of-war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3429000"/>
            <a:ext cx="4095750" cy="3048000"/>
          </a:xfrm>
          <a:prstGeom prst="rect">
            <a:avLst/>
          </a:prstGeom>
          <a:noFill/>
        </p:spPr>
      </p:pic>
      <p:pic>
        <p:nvPicPr>
          <p:cNvPr id="15366" name="Picture 6" descr="http://cute-pets.net/wp-content/uploads/2008/02/pool-par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914400"/>
            <a:ext cx="3200400" cy="2491494"/>
          </a:xfrm>
          <a:prstGeom prst="rect">
            <a:avLst/>
          </a:prstGeom>
          <a:noFill/>
        </p:spPr>
      </p:pic>
      <p:pic>
        <p:nvPicPr>
          <p:cNvPr id="15368" name="Picture 8" descr="http://weblogs.sun-sentinel.com/news/weather/hurricane/blog/miami-beac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524000"/>
            <a:ext cx="2603500" cy="172777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76600" y="36576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sometimes like to go to the beach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0" y="4953000"/>
            <a:ext cx="2133600" cy="1905000"/>
          </a:xfrm>
        </p:spPr>
        <p:txBody>
          <a:bodyPr/>
          <a:lstStyle/>
          <a:p>
            <a:r>
              <a:rPr lang="en-US" dirty="0" smtClean="0"/>
              <a:t>My favorite Boxer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Sports </a:t>
            </a:r>
            <a:endParaRPr lang="en-US" dirty="0"/>
          </a:p>
        </p:txBody>
      </p:sp>
      <p:pic>
        <p:nvPicPr>
          <p:cNvPr id="28674" name="Picture 2" descr="boxing_gloves.jpg boxing gloves image by evaiks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3048000" cy="3048001"/>
          </a:xfrm>
          <a:prstGeom prst="rect">
            <a:avLst/>
          </a:prstGeom>
          <a:noFill/>
        </p:spPr>
      </p:pic>
      <p:pic>
        <p:nvPicPr>
          <p:cNvPr id="28676" name="Picture 4" descr="http://blogs.phillynews.com/inquirer/zozone/ryan_howard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600200"/>
            <a:ext cx="2009046" cy="2895600"/>
          </a:xfrm>
          <a:prstGeom prst="rect">
            <a:avLst/>
          </a:prstGeom>
          <a:noFill/>
        </p:spPr>
      </p:pic>
      <p:pic>
        <p:nvPicPr>
          <p:cNvPr id="1026" name="Picture 2" descr="C:\Documents and Settings\JJIMENEZ953\Desktop\1mayweather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209800"/>
            <a:ext cx="2277514" cy="2414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</a:t>
            </a:r>
            <a:endParaRPr lang="en-US" dirty="0"/>
          </a:p>
        </p:txBody>
      </p:sp>
      <p:pic>
        <p:nvPicPr>
          <p:cNvPr id="2054" name="Picture 6" descr="http://api.ning.com/files/u6amjskhsYH045sJgsPgIb**r4P7Teeuh6F9M*jfkOUPrySd7iik4VgatT04wae6n4IcQwlN*s6JLV2qseSb-LtbtvdH6cgD/13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3581400" cy="2622906"/>
          </a:xfrm>
          <a:prstGeom prst="rect">
            <a:avLst/>
          </a:prstGeom>
          <a:noFill/>
        </p:spPr>
      </p:pic>
      <p:pic>
        <p:nvPicPr>
          <p:cNvPr id="2056" name="Picture 8" descr="http://www.systemsugar.com.ar/fotos/system-of-a-down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200400"/>
            <a:ext cx="4133850" cy="2667000"/>
          </a:xfrm>
          <a:prstGeom prst="rect">
            <a:avLst/>
          </a:prstGeom>
          <a:noFill/>
        </p:spPr>
      </p:pic>
      <p:pic>
        <p:nvPicPr>
          <p:cNvPr id="2058" name="Picture 10" descr="http://blogs.villagevoice.com/music/images/lil-wayne-carter-3-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524000"/>
            <a:ext cx="2117725" cy="2117725"/>
          </a:xfrm>
          <a:prstGeom prst="rect">
            <a:avLst/>
          </a:prstGeom>
          <a:noFill/>
        </p:spPr>
      </p:pic>
      <p:pic>
        <p:nvPicPr>
          <p:cNvPr id="2060" name="Picture 12" descr="http://blogs.alumniroundup.com/russy/files/2010/03/drake-thank-me-later-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0"/>
            <a:ext cx="3200399" cy="3200399"/>
          </a:xfrm>
          <a:prstGeom prst="rect">
            <a:avLst/>
          </a:prstGeom>
          <a:noFill/>
        </p:spPr>
      </p:pic>
      <p:pic>
        <p:nvPicPr>
          <p:cNvPr id="2062" name="Picture 14" descr="AC-DC-3D.jpg AC DC Kick ass band image by chadebarn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1143000"/>
            <a:ext cx="25908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Family </a:t>
            </a:r>
            <a:endParaRPr lang="en-US" dirty="0"/>
          </a:p>
        </p:txBody>
      </p:sp>
      <p:pic>
        <p:nvPicPr>
          <p:cNvPr id="18434" name="Picture 2" descr="C:\Documents and Settings\JJIMENEZ953\Desktop\26968_1432871901744_1231309912_31221889_5729840_s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1752600" cy="2230582"/>
          </a:xfrm>
          <a:prstGeom prst="rect">
            <a:avLst/>
          </a:prstGeom>
          <a:noFill/>
        </p:spPr>
      </p:pic>
      <p:pic>
        <p:nvPicPr>
          <p:cNvPr id="18435" name="Picture 3" descr="C:\Documents and Settings\JJIMENEZ953\Desktop\Snapshot_20091206_2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65935"/>
            <a:ext cx="4256087" cy="3192065"/>
          </a:xfrm>
          <a:prstGeom prst="rect">
            <a:avLst/>
          </a:prstGeom>
          <a:noFill/>
        </p:spPr>
      </p:pic>
      <p:pic>
        <p:nvPicPr>
          <p:cNvPr id="18436" name="Picture 4" descr="C:\Documents and Settings\JJIMENEZ953\Desktop\Snapshot_20100227_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676400"/>
            <a:ext cx="3276600" cy="2197894"/>
          </a:xfrm>
          <a:prstGeom prst="rect">
            <a:avLst/>
          </a:prstGeom>
          <a:noFill/>
        </p:spPr>
      </p:pic>
      <p:pic>
        <p:nvPicPr>
          <p:cNvPr id="18437" name="Picture 5" descr="C:\Documents and Settings\JJIMENEZ953\Desktop\Snapshot_20091209_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066800"/>
            <a:ext cx="3517900" cy="26384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4600" y="3962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 and My Best friend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572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 name is Daisy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Scarlet letter  was one of my </a:t>
            </a:r>
          </a:p>
          <a:p>
            <a:pPr>
              <a:buNone/>
            </a:pPr>
            <a:r>
              <a:rPr lang="en-US" dirty="0" smtClean="0"/>
              <a:t>Favorite books because is when Hester</a:t>
            </a:r>
          </a:p>
          <a:p>
            <a:pPr>
              <a:buNone/>
            </a:pPr>
            <a:r>
              <a:rPr lang="en-US" dirty="0" err="1" smtClean="0"/>
              <a:t>Pryne</a:t>
            </a:r>
            <a:r>
              <a:rPr lang="en-US" dirty="0" smtClean="0"/>
              <a:t> becomes isolated and alone by her </a:t>
            </a:r>
          </a:p>
          <a:p>
            <a:pPr>
              <a:buNone/>
            </a:pPr>
            <a:r>
              <a:rPr lang="en-US" dirty="0" smtClean="0"/>
              <a:t>Society because she committed a sin.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 Books and Unit </a:t>
            </a:r>
            <a:endParaRPr lang="en-US" dirty="0"/>
          </a:p>
        </p:txBody>
      </p:sp>
      <p:pic>
        <p:nvPicPr>
          <p:cNvPr id="19458" name="Picture 2" descr="http://www.teachwithmovies.org/guides/scarlet-letter-DVD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2057400" cy="2923674"/>
          </a:xfrm>
          <a:prstGeom prst="rect">
            <a:avLst/>
          </a:prstGeom>
          <a:noFill/>
        </p:spPr>
      </p:pic>
      <p:pic>
        <p:nvPicPr>
          <p:cNvPr id="19460" name="Picture 4" descr="http://www.mimenta.com/Mimenta_Art/Images/Extra%20Graphics/VA07/Julius%20Caes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0386" y="2133600"/>
            <a:ext cx="2394513" cy="31527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72200" y="5410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Julius Caesar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3733801"/>
            <a:ext cx="304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Julius </a:t>
            </a:r>
            <a:r>
              <a:rPr lang="en-US" dirty="0" err="1" smtClean="0"/>
              <a:t>Caesaer</a:t>
            </a:r>
            <a:r>
              <a:rPr lang="en-US" dirty="0" smtClean="0"/>
              <a:t> was also on e of my favorite books I’ve read because the story line is awesome. I always like a ruthless leader controlling his kingdom and becoming the best.  I can’t really say either Julius Caesar or the Scarlet letter  can be related in my life.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really don’t know what </a:t>
            </a:r>
            <a:r>
              <a:rPr lang="en-US" dirty="0" err="1" smtClean="0"/>
              <a:t>im</a:t>
            </a:r>
            <a:r>
              <a:rPr lang="en-US" dirty="0" smtClean="0"/>
              <a:t> going to</a:t>
            </a:r>
          </a:p>
          <a:p>
            <a:pPr>
              <a:buNone/>
            </a:pPr>
            <a:r>
              <a:rPr lang="en-US" dirty="0" smtClean="0"/>
              <a:t>be in the next 10 years from now. The</a:t>
            </a:r>
          </a:p>
          <a:p>
            <a:pPr>
              <a:buNone/>
            </a:pPr>
            <a:r>
              <a:rPr lang="en-US" dirty="0" smtClean="0"/>
              <a:t>possibilities  are endless. I could be a</a:t>
            </a:r>
          </a:p>
          <a:p>
            <a:pPr>
              <a:buNone/>
            </a:pPr>
            <a:r>
              <a:rPr lang="en-US" dirty="0" smtClean="0"/>
              <a:t>Marine fighter , a cop, a barber, lawyer, </a:t>
            </a:r>
          </a:p>
          <a:p>
            <a:pPr>
              <a:buNone/>
            </a:pPr>
            <a:r>
              <a:rPr lang="en-US" dirty="0" smtClean="0"/>
              <a:t>or even a game designer. I really don’t </a:t>
            </a:r>
          </a:p>
          <a:p>
            <a:pPr>
              <a:buNone/>
            </a:pPr>
            <a:r>
              <a:rPr lang="en-US" dirty="0" smtClean="0"/>
              <a:t>like picturing myself in the future </a:t>
            </a:r>
          </a:p>
          <a:p>
            <a:pPr>
              <a:buNone/>
            </a:pPr>
            <a:r>
              <a:rPr lang="en-US" dirty="0" smtClean="0"/>
              <a:t>because it might not happen. I have </a:t>
            </a:r>
          </a:p>
          <a:p>
            <a:pPr>
              <a:buNone/>
            </a:pPr>
            <a:r>
              <a:rPr lang="en-US" dirty="0" smtClean="0"/>
              <a:t>to dream or believe in order to </a:t>
            </a:r>
          </a:p>
          <a:p>
            <a:pPr>
              <a:buNone/>
            </a:pPr>
            <a:r>
              <a:rPr lang="en-US" dirty="0" smtClean="0"/>
              <a:t>accomplished anything that life throws at me.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years from now?</a:t>
            </a:r>
            <a:endParaRPr lang="en-US" dirty="0"/>
          </a:p>
        </p:txBody>
      </p:sp>
      <p:pic>
        <p:nvPicPr>
          <p:cNvPr id="1026" name="Picture 2" descr="http://g-ecx.images-amazon.com/images/G/01/askville/291827_9019646_mywrite/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447800"/>
            <a:ext cx="257175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209</Words>
  <Application>Microsoft Office PowerPoint</Application>
  <PresentationFormat>On-screen Show (4:3)</PresentationFormat>
  <Paragraphs>29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My life in my own words I guess </vt:lpstr>
      <vt:lpstr>My favorite Shows and Movies </vt:lpstr>
      <vt:lpstr>My Hobbies </vt:lpstr>
      <vt:lpstr>My Favorite Sports </vt:lpstr>
      <vt:lpstr>Music </vt:lpstr>
      <vt:lpstr>My Family </vt:lpstr>
      <vt:lpstr>Favorite Books and Unit </vt:lpstr>
      <vt:lpstr>10 years from now?</vt:lpstr>
    </vt:vector>
  </TitlesOfParts>
  <Company>paboe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 in my own words I guess</dc:title>
  <dc:creator>dk</dc:creator>
  <cp:lastModifiedBy>owner</cp:lastModifiedBy>
  <cp:revision>12</cp:revision>
  <dcterms:created xsi:type="dcterms:W3CDTF">2010-06-21T14:56:10Z</dcterms:created>
  <dcterms:modified xsi:type="dcterms:W3CDTF">2010-06-21T23:40:17Z</dcterms:modified>
</cp:coreProperties>
</file>