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0" r:id="rId4"/>
    <p:sldId id="261" r:id="rId5"/>
    <p:sldId id="267" r:id="rId6"/>
    <p:sldId id="262" r:id="rId7"/>
    <p:sldId id="266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31BDC-B4FA-4DF1-BFE4-35427C1A106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09250-534C-4DCD-9C74-A4590DF067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09250-534C-4DCD-9C74-A4590DF0677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A0C5B-1034-444C-9D0B-AC33CBEA3518}" type="datetimeFigureOut">
              <a:rPr lang="en-US" smtClean="0"/>
              <a:pPr/>
              <a:t>6/21/2010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C2CE0-F00A-4BC2-9378-B1EDEBF734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gif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Lucida Calligraphy" pitchFamily="66" charset="0"/>
              </a:rPr>
              <a:t>Complex, Cool, Smart &amp; Athletic Is Me.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3" name="Picture 2" descr="Pictur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780576"/>
            <a:ext cx="3733800" cy="4814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3008313" cy="116205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Berlin Sans FB Demi" pitchFamily="34" charset="0"/>
              </a:rPr>
              <a:t>MY FUTURE ! </a:t>
            </a:r>
            <a:endParaRPr lang="en-US" sz="4400" dirty="0">
              <a:solidFill>
                <a:schemeClr val="accent1">
                  <a:lumMod val="7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273050"/>
            <a:ext cx="5562600" cy="62801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</a:rPr>
              <a:t>In a few years from now I can see myself attending Morgan State University and getting a degree in sports management. After collage I will find a job &amp; I will own my own business . I can see myself modeling in New York on days I don’t have to work and I can see myself in a orange land rover with a wife and kids living in New Jersey some where with a nice size house &amp; a couple of more cars.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Berlin Sans FB Demi" pitchFamily="34" charset="0"/>
            </a:endParaRPr>
          </a:p>
        </p:txBody>
      </p:sp>
      <p:pic>
        <p:nvPicPr>
          <p:cNvPr id="5" name="Picture 4" descr="3mwzebmof3bzb6aamh7vcyka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686486"/>
            <a:ext cx="3429000" cy="2171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L A OR NOTHIN !</a:t>
            </a:r>
            <a:endParaRPr lang="en-US" sz="4800" dirty="0">
              <a:solidFill>
                <a:srgbClr val="7030A0"/>
              </a:solidFill>
            </a:endParaRPr>
          </a:p>
        </p:txBody>
      </p:sp>
      <p:pic>
        <p:nvPicPr>
          <p:cNvPr id="10" name="Content Placeholder 9" descr="lakers_logo_1991_al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457200"/>
            <a:ext cx="929148" cy="778476"/>
          </a:xfrm>
        </p:spPr>
      </p:pic>
      <p:pic>
        <p:nvPicPr>
          <p:cNvPr id="14" name="Picture 13" descr="alg_lakers_ron_arte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13067">
            <a:off x="1735384" y="1480813"/>
            <a:ext cx="2248611" cy="1910995"/>
          </a:xfrm>
          <a:prstGeom prst="rect">
            <a:avLst/>
          </a:prstGeom>
        </p:spPr>
      </p:pic>
      <p:pic>
        <p:nvPicPr>
          <p:cNvPr id="15" name="Picture 14" descr="derek_fish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67535">
            <a:off x="3519602" y="1639876"/>
            <a:ext cx="2110548" cy="1962150"/>
          </a:xfrm>
          <a:prstGeom prst="rect">
            <a:avLst/>
          </a:prstGeom>
        </p:spPr>
      </p:pic>
      <p:pic>
        <p:nvPicPr>
          <p:cNvPr id="16" name="Picture 15" descr="lakers24dwbc_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205474">
            <a:off x="6467450" y="1345624"/>
            <a:ext cx="2359172" cy="2630476"/>
          </a:xfrm>
          <a:prstGeom prst="rect">
            <a:avLst/>
          </a:prstGeom>
        </p:spPr>
      </p:pic>
      <p:pic>
        <p:nvPicPr>
          <p:cNvPr id="17" name="Picture 16" descr="lakers_bulls_basketball_4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33769">
            <a:off x="5225141" y="1477860"/>
            <a:ext cx="1668526" cy="2256681"/>
          </a:xfrm>
          <a:prstGeom prst="rect">
            <a:avLst/>
          </a:prstGeom>
        </p:spPr>
      </p:pic>
      <p:pic>
        <p:nvPicPr>
          <p:cNvPr id="18" name="Picture 17" descr="shannonbrow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093430">
            <a:off x="232684" y="1325907"/>
            <a:ext cx="1793731" cy="2697340"/>
          </a:xfrm>
          <a:prstGeom prst="rect">
            <a:avLst/>
          </a:prstGeom>
        </p:spPr>
      </p:pic>
      <p:pic>
        <p:nvPicPr>
          <p:cNvPr id="19" name="Picture 18" descr="pau_gaso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913385">
            <a:off x="217918" y="3440136"/>
            <a:ext cx="2085069" cy="1938463"/>
          </a:xfrm>
          <a:prstGeom prst="rect">
            <a:avLst/>
          </a:prstGeom>
        </p:spPr>
      </p:pic>
      <p:pic>
        <p:nvPicPr>
          <p:cNvPr id="20" name="Picture 19" descr="lamar_odom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709123">
            <a:off x="7113700" y="3582540"/>
            <a:ext cx="1775674" cy="2670187"/>
          </a:xfrm>
          <a:prstGeom prst="rect">
            <a:avLst/>
          </a:prstGeom>
        </p:spPr>
      </p:pic>
      <p:pic>
        <p:nvPicPr>
          <p:cNvPr id="21" name="Picture 20" descr="lamar-odom-la-lakers-undftd-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366563">
            <a:off x="4742300" y="3645739"/>
            <a:ext cx="2743200" cy="1914754"/>
          </a:xfrm>
          <a:prstGeom prst="rect">
            <a:avLst/>
          </a:prstGeom>
        </p:spPr>
      </p:pic>
      <p:pic>
        <p:nvPicPr>
          <p:cNvPr id="23" name="Picture 22" descr="NBA+Finals+Game+5+Los+Angeles+Lakers+v+Orlando+3IXxET6GmC5l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86000" y="3352800"/>
            <a:ext cx="2857500" cy="1905000"/>
          </a:xfrm>
          <a:prstGeom prst="rect">
            <a:avLst/>
          </a:prstGeom>
        </p:spPr>
      </p:pic>
      <p:pic>
        <p:nvPicPr>
          <p:cNvPr id="25" name="Picture 24" descr="lebron_kobe_09051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261520">
            <a:off x="4300577" y="4966137"/>
            <a:ext cx="2637016" cy="1758011"/>
          </a:xfrm>
          <a:prstGeom prst="rect">
            <a:avLst/>
          </a:prstGeom>
        </p:spPr>
      </p:pic>
      <p:pic>
        <p:nvPicPr>
          <p:cNvPr id="26" name="Picture 25" descr="x_full_380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418673">
            <a:off x="332206" y="4774350"/>
            <a:ext cx="3721503" cy="186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Broadway" pitchFamily="82" charset="0"/>
              </a:rPr>
              <a:t>Baltimore Ra  v ens </a:t>
            </a:r>
            <a:endParaRPr lang="en-US" dirty="0">
              <a:solidFill>
                <a:srgbClr val="7030A0"/>
              </a:solidFill>
              <a:latin typeface="Broadway" pitchFamily="82" charset="0"/>
            </a:endParaRPr>
          </a:p>
        </p:txBody>
      </p:sp>
      <p:pic>
        <p:nvPicPr>
          <p:cNvPr id="14" name="Picture 13" descr="Baltimore%20Ravens%20Logo_0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457200"/>
            <a:ext cx="685800" cy="793548"/>
          </a:xfrm>
          <a:prstGeom prst="rect">
            <a:avLst/>
          </a:prstGeom>
        </p:spPr>
      </p:pic>
      <p:pic>
        <p:nvPicPr>
          <p:cNvPr id="15" name="Picture 14" descr="_41158014_day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03404">
            <a:off x="243980" y="1457467"/>
            <a:ext cx="2623312" cy="1891812"/>
          </a:xfrm>
          <a:prstGeom prst="rect">
            <a:avLst/>
          </a:prstGeom>
        </p:spPr>
      </p:pic>
      <p:pic>
        <p:nvPicPr>
          <p:cNvPr id="16" name="Picture 15" descr="AFC+Wild+Card+Game+Baltimore+Ravens+v+Miami+5LjdsxzuDz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57898">
            <a:off x="6955588" y="1251801"/>
            <a:ext cx="1821180" cy="2738686"/>
          </a:xfrm>
          <a:prstGeom prst="rect">
            <a:avLst/>
          </a:prstGeom>
        </p:spPr>
      </p:pic>
      <p:pic>
        <p:nvPicPr>
          <p:cNvPr id="17" name="Picture 16" descr="John Harbaugh coach baltimore ravens ho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83779">
            <a:off x="702790" y="3132702"/>
            <a:ext cx="2167240" cy="3090862"/>
          </a:xfrm>
          <a:prstGeom prst="rect">
            <a:avLst/>
          </a:prstGeom>
        </p:spPr>
      </p:pic>
      <p:pic>
        <p:nvPicPr>
          <p:cNvPr id="18" name="Picture 17" descr="NFL-RAVENS-BENGAL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840829">
            <a:off x="5944752" y="4138064"/>
            <a:ext cx="2969816" cy="2424112"/>
          </a:xfrm>
          <a:prstGeom prst="rect">
            <a:avLst/>
          </a:prstGeom>
        </p:spPr>
      </p:pic>
      <p:pic>
        <p:nvPicPr>
          <p:cNvPr id="19" name="Picture 18" descr="ray_lewis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3733800"/>
            <a:ext cx="2156080" cy="2589885"/>
          </a:xfrm>
          <a:prstGeom prst="rect">
            <a:avLst/>
          </a:prstGeom>
        </p:spPr>
      </p:pic>
      <p:pic>
        <p:nvPicPr>
          <p:cNvPr id="20" name="Picture 19" descr="NFL-Colts-Raven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95510">
            <a:off x="4231608" y="3549400"/>
            <a:ext cx="2186333" cy="3042702"/>
          </a:xfrm>
          <a:prstGeom prst="rect">
            <a:avLst/>
          </a:prstGeom>
        </p:spPr>
      </p:pic>
      <p:pic>
        <p:nvPicPr>
          <p:cNvPr id="21" name="Picture 20" descr="NFL-FOOTBALL-BENGALS-RAVEN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079675">
            <a:off x="4495800" y="1371600"/>
            <a:ext cx="2590800" cy="2549658"/>
          </a:xfrm>
          <a:prstGeom prst="rect">
            <a:avLst/>
          </a:prstGeom>
        </p:spPr>
      </p:pic>
      <p:pic>
        <p:nvPicPr>
          <p:cNvPr id="22" name="Picture 21" descr="tony-fein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0716523">
            <a:off x="2920024" y="1386456"/>
            <a:ext cx="2209800" cy="2276475"/>
          </a:xfrm>
          <a:prstGeom prst="rect">
            <a:avLst/>
          </a:prstGeom>
        </p:spPr>
      </p:pic>
      <p:pic>
        <p:nvPicPr>
          <p:cNvPr id="24" name="Picture 23" descr="ravens-fa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0665809">
            <a:off x="226349" y="4772858"/>
            <a:ext cx="1600200" cy="1905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Neptune%20High%20School%202006%20-%203000%20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086615" cy="2094433"/>
          </a:xfrm>
        </p:spPr>
      </p:pic>
      <p:sp>
        <p:nvSpPr>
          <p:cNvPr id="12" name="TextBox 11"/>
          <p:cNvSpPr txBox="1"/>
          <p:nvPr/>
        </p:nvSpPr>
        <p:spPr>
          <a:xfrm>
            <a:off x="533400" y="26670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itchFamily="66" charset="0"/>
              </a:rPr>
              <a:t>Neptune high school is the school I came from. We jus got an Olympic size pool in the back &amp; a turf field in the back of the school. This school is a good school and is know for a good  football &amp; basket ball team. The girls basketball team won states this year &amp; the boys won last year.</a:t>
            </a:r>
            <a:endParaRPr lang="en-US" dirty="0"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175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SELF RELIANCE 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orange-side-shot-at-spe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0162" y="1371600"/>
            <a:ext cx="5192838" cy="4267200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2971800" cy="57150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What was your favorite theme ?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My favorite theme is self reliance.</a:t>
            </a:r>
          </a:p>
          <a:p>
            <a:endParaRPr lang="en-US" sz="1800" dirty="0" smtClean="0">
              <a:solidFill>
                <a:srgbClr val="0070C0"/>
              </a:solidFill>
            </a:endParaRPr>
          </a:p>
          <a:p>
            <a:r>
              <a:rPr lang="en-US" sz="1800" dirty="0" smtClean="0">
                <a:solidFill>
                  <a:srgbClr val="0070C0"/>
                </a:solidFill>
              </a:rPr>
              <a:t>How can this theme relate to your life? 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This theme can relate to me because I am very independent  about the things I do.</a:t>
            </a:r>
          </a:p>
          <a:p>
            <a:endParaRPr lang="en-US" sz="1800" dirty="0" smtClean="0">
              <a:solidFill>
                <a:srgbClr val="0070C0"/>
              </a:solidFill>
            </a:endParaRPr>
          </a:p>
          <a:p>
            <a:r>
              <a:rPr lang="en-US" sz="1800" dirty="0" smtClean="0">
                <a:solidFill>
                  <a:srgbClr val="0070C0"/>
                </a:solidFill>
              </a:rPr>
              <a:t>What Valuable Lessons did you take from this theme? 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I learned that maybe advice isn’t a bad thing to listen to and you should take it when it ‘s given  to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3657600" cy="46990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>
                <a:latin typeface="Goudy Stout" pitchFamily="18" charset="0"/>
              </a:rPr>
              <a:t>I </a:t>
            </a:r>
            <a:r>
              <a:rPr lang="en-US" sz="11200" dirty="0" smtClean="0">
                <a:latin typeface="Goudy Stout" pitchFamily="18" charset="0"/>
              </a:rPr>
              <a:t>like to go shopping and staying in fashion.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10" descr="adid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874470">
            <a:off x="6602455" y="277855"/>
            <a:ext cx="2015248" cy="2015248"/>
          </a:xfrm>
          <a:prstGeom prst="rect">
            <a:avLst/>
          </a:prstGeom>
        </p:spPr>
      </p:pic>
      <p:pic>
        <p:nvPicPr>
          <p:cNvPr id="12" name="Picture 11" descr="discount-true-religion-jea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91126">
            <a:off x="4057079" y="346937"/>
            <a:ext cx="2289472" cy="1407029"/>
          </a:xfrm>
          <a:prstGeom prst="rect">
            <a:avLst/>
          </a:prstGeom>
        </p:spPr>
      </p:pic>
      <p:pic>
        <p:nvPicPr>
          <p:cNvPr id="13" name="Picture 12" descr="hollister-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40120">
            <a:off x="4537152" y="5105000"/>
            <a:ext cx="1859035" cy="1487227"/>
          </a:xfrm>
          <a:prstGeom prst="rect">
            <a:avLst/>
          </a:prstGeom>
        </p:spPr>
      </p:pic>
      <p:pic>
        <p:nvPicPr>
          <p:cNvPr id="14" name="Picture 13" descr="polo-ralph-laur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77420">
            <a:off x="4311465" y="2862148"/>
            <a:ext cx="3316591" cy="2169051"/>
          </a:xfrm>
          <a:prstGeom prst="rect">
            <a:avLst/>
          </a:prstGeom>
        </p:spPr>
      </p:pic>
      <p:pic>
        <p:nvPicPr>
          <p:cNvPr id="15" name="Picture 14" descr="chuck-taylor-all-star-patch-convers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187908">
            <a:off x="7263405" y="2539005"/>
            <a:ext cx="1809750" cy="1809750"/>
          </a:xfrm>
          <a:prstGeom prst="rect">
            <a:avLst/>
          </a:prstGeom>
        </p:spPr>
      </p:pic>
      <p:pic>
        <p:nvPicPr>
          <p:cNvPr id="16" name="Picture 15" descr="Nike%20coupon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05600" y="441960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l_d1d1b5a8f04b430d964360c9ce1180a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6400" y="990600"/>
            <a:ext cx="3505200" cy="5486942"/>
          </a:xfrm>
        </p:spPr>
      </p:pic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876800" cy="4691063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Lucida Calligraphy" pitchFamily="66" charset="0"/>
              </a:rPr>
              <a:t>I was born on November 4</a:t>
            </a:r>
            <a:r>
              <a:rPr lang="en-US" sz="1600" baseline="30000" dirty="0" smtClean="0">
                <a:latin typeface="Lucida Calligraphy" pitchFamily="66" charset="0"/>
              </a:rPr>
              <a:t>th</a:t>
            </a:r>
            <a:r>
              <a:rPr lang="en-US" sz="1600" dirty="0" smtClean="0">
                <a:latin typeface="Lucida Calligraphy" pitchFamily="66" charset="0"/>
              </a:rPr>
              <a:t> 1993 at Jersey Shore Medical Center. 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smtClean="0">
                <a:latin typeface="Lucida Calligraphy" pitchFamily="66" charset="0"/>
              </a:rPr>
              <a:t>I like playing football &amp; enjoy listening to music.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smtClean="0">
                <a:latin typeface="Lucida Calligraphy" pitchFamily="66" charset="0"/>
              </a:rPr>
              <a:t>I like going to parties an having a good time.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err="1" smtClean="0">
                <a:latin typeface="Lucida Calligraphy" pitchFamily="66" charset="0"/>
              </a:rPr>
              <a:t>I’am</a:t>
            </a:r>
            <a:r>
              <a:rPr lang="en-US" sz="1600" dirty="0" smtClean="0">
                <a:latin typeface="Lucida Calligraphy" pitchFamily="66" charset="0"/>
              </a:rPr>
              <a:t> big fan of the LA Lakers &amp; the Baltimore Ravens.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smtClean="0">
                <a:latin typeface="Lucida Calligraphy" pitchFamily="66" charset="0"/>
              </a:rPr>
              <a:t>I dislike </a:t>
            </a:r>
            <a:r>
              <a:rPr lang="en-US" sz="1600" dirty="0" err="1" smtClean="0">
                <a:latin typeface="Lucida Calligraphy" pitchFamily="66" charset="0"/>
              </a:rPr>
              <a:t>Lebron</a:t>
            </a:r>
            <a:r>
              <a:rPr lang="en-US" sz="1600" dirty="0" smtClean="0">
                <a:latin typeface="Lucida Calligraphy" pitchFamily="66" charset="0"/>
              </a:rPr>
              <a:t> James &amp; the Cowboys. 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smtClean="0">
                <a:latin typeface="Lucida Calligraphy" pitchFamily="66" charset="0"/>
              </a:rPr>
              <a:t>I am the second oldest out of  5. </a:t>
            </a:r>
          </a:p>
          <a:p>
            <a:endParaRPr lang="en-US" sz="1600" dirty="0" smtClean="0">
              <a:latin typeface="Lucida Calligraphy" pitchFamily="66" charset="0"/>
            </a:endParaRPr>
          </a:p>
          <a:p>
            <a:r>
              <a:rPr lang="en-US" sz="1600" dirty="0" smtClean="0">
                <a:latin typeface="Lucida Calligraphy" pitchFamily="66" charset="0"/>
              </a:rPr>
              <a:t>I have 2 brothers &amp; 3 sisters.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oudy Stout" pitchFamily="18" charset="0"/>
              </a:rPr>
              <a:t>Rest In Peace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Goudy Stout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Shakuur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pic>
        <p:nvPicPr>
          <p:cNvPr id="16" name="Content Placeholder 15" descr="Picture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4477" y="2133600"/>
            <a:ext cx="3454400" cy="3886200"/>
          </a:xfrm>
        </p:spPr>
      </p:pic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Kayvon 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17" name="Content Placeholder 16" descr="Picture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33910" y="2174875"/>
            <a:ext cx="3864004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</TotalTime>
  <Words>334</Words>
  <Application>Microsoft Office PowerPoint</Application>
  <PresentationFormat>On-screen Show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Complex, Cool, Smart &amp; Athletic Is Me.</vt:lpstr>
      <vt:lpstr>MY FUTURE ! </vt:lpstr>
      <vt:lpstr>L A OR NOTHIN !</vt:lpstr>
      <vt:lpstr>Baltimore Ra  v ens </vt:lpstr>
      <vt:lpstr>Slide 5</vt:lpstr>
      <vt:lpstr>SELF RELIANCE </vt:lpstr>
      <vt:lpstr>Slide 7</vt:lpstr>
      <vt:lpstr>Slide 8</vt:lpstr>
      <vt:lpstr>Rest In Peace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 Calm &amp; Collective</dc:title>
  <dc:creator>dk</dc:creator>
  <cp:lastModifiedBy>owner</cp:lastModifiedBy>
  <cp:revision>19</cp:revision>
  <dcterms:created xsi:type="dcterms:W3CDTF">2010-06-17T15:04:50Z</dcterms:created>
  <dcterms:modified xsi:type="dcterms:W3CDTF">2010-06-21T23:25:18Z</dcterms:modified>
</cp:coreProperties>
</file>