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2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B2C693B-30F1-4CFF-A18C-93211D6F415D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071DEC9-ED6E-4F01-8767-14A482119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IMG00189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 rot="349885">
            <a:off x="1173247" y="425032"/>
            <a:ext cx="5640834" cy="53826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52400" y="6019800"/>
          <a:ext cx="4805363" cy="685800"/>
        </p:xfrm>
        <a:graphic>
          <a:graphicData uri="http://schemas.openxmlformats.org/presentationml/2006/ole">
            <p:oleObj spid="_x0000_s1027" name="Package" showAsIcon="1" r:id="rId4" imgW="4805280" imgH="685440" progId="Package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48200" y="2743200"/>
            <a:ext cx="4038600" cy="3834765"/>
          </a:xfrm>
          <a:prstGeom prst="star5">
            <a:avLst/>
          </a:prstGeom>
          <a:solidFill>
            <a:srgbClr val="0070C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Some pursue  happiness while others create it &lt;3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 rot="19959812">
            <a:off x="530221" y="301642"/>
            <a:ext cx="858822" cy="858746"/>
          </a:xfrm>
        </p:spPr>
        <p:txBody>
          <a:bodyPr>
            <a:noAutofit/>
          </a:bodyPr>
          <a:lstStyle/>
          <a:p>
            <a:r>
              <a:rPr lang="ja-JP" altLang="en-US" sz="4800" b="1" smtClean="0"/>
              <a:t>ツ</a:t>
            </a:r>
            <a:endParaRPr lang="en-US" sz="4800" dirty="0"/>
          </a:p>
        </p:txBody>
      </p:sp>
      <p:sp>
        <p:nvSpPr>
          <p:cNvPr id="14" name="Rectangle 13"/>
          <p:cNvSpPr/>
          <p:nvPr/>
        </p:nvSpPr>
        <p:spPr>
          <a:xfrm rot="1132634">
            <a:off x="7033980" y="1714098"/>
            <a:ext cx="9906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dirty="0" smtClean="0"/>
              <a:t>♫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17239780">
            <a:off x="-580856" y="3240537"/>
            <a:ext cx="259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 Volume :  ▂ ▃ ▅ ▆ ▇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3285989">
            <a:off x="6577630" y="1194814"/>
            <a:ext cx="2566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®║▌│█│║▌║││█║▌║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MG00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685800"/>
            <a:ext cx="3524250" cy="28194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10" name="Picture 9" descr="IMG00245.JPG"/>
          <p:cNvPicPr>
            <a:picLocks noChangeAspect="1"/>
          </p:cNvPicPr>
          <p:nvPr/>
        </p:nvPicPr>
        <p:blipFill>
          <a:blip r:embed="rId3" cstate="print"/>
          <a:srcRect t="30556"/>
          <a:stretch>
            <a:fillRect/>
          </a:stretch>
        </p:blipFill>
        <p:spPr>
          <a:xfrm rot="5682349">
            <a:off x="6131011" y="1301014"/>
            <a:ext cx="3154680" cy="1752600"/>
          </a:xfrm>
          <a:prstGeom prst="rect">
            <a:avLst/>
          </a:prstGeom>
        </p:spPr>
      </p:pic>
      <p:pic>
        <p:nvPicPr>
          <p:cNvPr id="7" name="Content Placeholder 6" descr="IMG00247.JPG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lum contrast="30000"/>
          </a:blip>
          <a:stretch>
            <a:fillRect/>
          </a:stretch>
        </p:blipFill>
        <p:spPr>
          <a:xfrm rot="4717285">
            <a:off x="-33710" y="770859"/>
            <a:ext cx="3657600" cy="2926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My Transformation </a:t>
            </a:r>
            <a:r>
              <a:rPr lang="ja-JP" altLang="en-US" sz="3200" b="1" smtClean="0"/>
              <a:t>ツ</a:t>
            </a:r>
            <a:endParaRPr lang="en-US" dirty="0"/>
          </a:p>
        </p:txBody>
      </p:sp>
      <p:pic>
        <p:nvPicPr>
          <p:cNvPr id="8" name="Content Placeholder 7" descr="IMG00241.JPG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lum/>
          </a:blip>
          <a:stretch>
            <a:fillRect/>
          </a:stretch>
        </p:blipFill>
        <p:spPr>
          <a:xfrm rot="21400078">
            <a:off x="996344" y="3828100"/>
            <a:ext cx="3657600" cy="2926080"/>
          </a:xfrm>
          <a:ln w="38100">
            <a:solidFill>
              <a:schemeClr val="tx1"/>
            </a:solidFill>
          </a:ln>
        </p:spPr>
      </p:pic>
      <p:pic>
        <p:nvPicPr>
          <p:cNvPr id="9" name="Picture 8" descr="IMG00242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rcRect l="39328"/>
          <a:stretch>
            <a:fillRect/>
          </a:stretch>
        </p:blipFill>
        <p:spPr>
          <a:xfrm rot="21048612">
            <a:off x="5026551" y="3763973"/>
            <a:ext cx="1769482" cy="2971800"/>
          </a:xfrm>
          <a:prstGeom prst="rect">
            <a:avLst/>
          </a:prstGeom>
        </p:spPr>
      </p:pic>
      <p:pic>
        <p:nvPicPr>
          <p:cNvPr id="13" name="Picture 12" descr="IMG00243.JPG"/>
          <p:cNvPicPr>
            <a:picLocks noChangeAspect="1"/>
          </p:cNvPicPr>
          <p:nvPr/>
        </p:nvPicPr>
        <p:blipFill>
          <a:blip r:embed="rId7" cstate="print">
            <a:lum contrast="-10000"/>
          </a:blip>
          <a:srcRect l="35122" r="16098"/>
          <a:stretch>
            <a:fillRect/>
          </a:stretch>
        </p:blipFill>
        <p:spPr>
          <a:xfrm>
            <a:off x="6903201" y="3662893"/>
            <a:ext cx="1905000" cy="3124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MG002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023143" y="863057"/>
            <a:ext cx="3333750" cy="2064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IMG00251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457200" y="4191000"/>
            <a:ext cx="3333750" cy="26670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Content Placeholder 4" descr="IMG00248.JPG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lum contrast="20000"/>
          </a:blip>
          <a:srcRect l="27285" t="46492"/>
          <a:stretch>
            <a:fillRect/>
          </a:stretch>
        </p:blipFill>
        <p:spPr>
          <a:xfrm rot="5400000">
            <a:off x="3693146" y="4611554"/>
            <a:ext cx="2659607" cy="1493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Content Placeholder 6" descr="IMG00250.JPG"/>
          <p:cNvPicPr>
            <a:picLocks noGrp="1" noChangeAspect="1"/>
          </p:cNvPicPr>
          <p:nvPr>
            <p:ph sz="quarter" idx="2"/>
          </p:nvPr>
        </p:nvPicPr>
        <p:blipFill>
          <a:blip r:embed="rId5" cstate="print"/>
          <a:srcRect r="43750"/>
          <a:stretch>
            <a:fillRect/>
          </a:stretch>
        </p:blipFill>
        <p:spPr>
          <a:xfrm rot="21130785">
            <a:off x="854231" y="661199"/>
            <a:ext cx="2057400" cy="2926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 rot="20459127">
            <a:off x="3876049" y="4161589"/>
            <a:ext cx="2209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Pre – K 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6858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Kindergarten</a:t>
            </a:r>
            <a:endParaRPr lang="en-US" dirty="0"/>
          </a:p>
        </p:txBody>
      </p:sp>
      <p:pic>
        <p:nvPicPr>
          <p:cNvPr id="12" name="Picture 11" descr="IMG00253.JPG"/>
          <p:cNvPicPr>
            <a:picLocks noChangeAspect="1"/>
          </p:cNvPicPr>
          <p:nvPr/>
        </p:nvPicPr>
        <p:blipFill>
          <a:blip r:embed="rId6" cstate="print"/>
          <a:srcRect t="22222" r="33333"/>
          <a:stretch>
            <a:fillRect/>
          </a:stretch>
        </p:blipFill>
        <p:spPr>
          <a:xfrm>
            <a:off x="6400800" y="4343400"/>
            <a:ext cx="2286000" cy="2133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 descr="IMG0025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99749">
            <a:off x="5960841" y="221422"/>
            <a:ext cx="2743200" cy="21945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Picture 14" descr="IMG00240.JPG"/>
          <p:cNvPicPr>
            <a:picLocks noChangeAspect="1"/>
          </p:cNvPicPr>
          <p:nvPr/>
        </p:nvPicPr>
        <p:blipFill>
          <a:blip r:embed="rId8" cstate="print">
            <a:lum contrast="40000"/>
          </a:blip>
          <a:srcRect t="14535" b="18605"/>
          <a:stretch>
            <a:fillRect/>
          </a:stretch>
        </p:blipFill>
        <p:spPr>
          <a:xfrm>
            <a:off x="5715000" y="2438400"/>
            <a:ext cx="2991678" cy="1600200"/>
          </a:xfrm>
          <a:prstGeom prst="rect">
            <a:avLst/>
          </a:prstGeom>
          <a:ln w="762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IMG_0213.PNG"/>
          <p:cNvPicPr>
            <a:picLocks noChangeAspect="1"/>
          </p:cNvPicPr>
          <p:nvPr/>
        </p:nvPicPr>
        <p:blipFill>
          <a:blip r:embed="rId2" cstate="print"/>
          <a:srcRect t="15000" r="7500" b="20000"/>
          <a:stretch>
            <a:fillRect/>
          </a:stretch>
        </p:blipFill>
        <p:spPr>
          <a:xfrm rot="5400000">
            <a:off x="3810000" y="3657600"/>
            <a:ext cx="2819400" cy="29718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kl;k;l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469972" y="654228"/>
            <a:ext cx="3950056" cy="26416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3" name="Picture 12" descr="IMG001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0"/>
            <a:ext cx="3043154" cy="2434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 descr="IMG_0230.PNG"/>
          <p:cNvPicPr>
            <a:picLocks noChangeAspect="1"/>
          </p:cNvPicPr>
          <p:nvPr/>
        </p:nvPicPr>
        <p:blipFill>
          <a:blip r:embed="rId5" cstate="print"/>
          <a:srcRect t="25000" b="25000"/>
          <a:stretch>
            <a:fillRect/>
          </a:stretch>
        </p:blipFill>
        <p:spPr>
          <a:xfrm rot="5400000">
            <a:off x="1304716" y="3800684"/>
            <a:ext cx="3374615" cy="18692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Content Placeholder 10" descr="qrrr.jpg"/>
          <p:cNvPicPr>
            <a:picLocks noGrp="1" noChangeAspect="1"/>
          </p:cNvPicPr>
          <p:nvPr>
            <p:ph sz="quarter" idx="2"/>
          </p:nvPr>
        </p:nvPicPr>
        <p:blipFill>
          <a:blip r:embed="rId6" cstate="print"/>
          <a:stretch>
            <a:fillRect/>
          </a:stretch>
        </p:blipFill>
        <p:spPr>
          <a:xfrm>
            <a:off x="152400" y="2133600"/>
            <a:ext cx="2055836" cy="4572000"/>
          </a:xfrm>
        </p:spPr>
      </p:pic>
      <p:pic>
        <p:nvPicPr>
          <p:cNvPr id="10" name="Content Placeholder 9" descr="pr.jpg"/>
          <p:cNvPicPr>
            <a:picLocks noGrp="1" noChangeAspect="1"/>
          </p:cNvPicPr>
          <p:nvPr>
            <p:ph sz="quarter" idx="1"/>
          </p:nvPr>
        </p:nvPicPr>
        <p:blipFill>
          <a:blip r:embed="rId7" cstate="print"/>
          <a:stretch>
            <a:fillRect/>
          </a:stretch>
        </p:blipFill>
        <p:spPr>
          <a:xfrm>
            <a:off x="4876800" y="0"/>
            <a:ext cx="3866010" cy="2827020"/>
          </a:xfrm>
          <a:ln w="76200">
            <a:solidFill>
              <a:schemeClr val="bg1"/>
            </a:solidFill>
          </a:ln>
        </p:spPr>
      </p:pic>
      <p:pic>
        <p:nvPicPr>
          <p:cNvPr id="15" name="Picture 14" descr="P1090456-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29400" y="3015641"/>
            <a:ext cx="2057400" cy="3842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mme &amp; yari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 rot="245571">
            <a:off x="365165" y="282945"/>
            <a:ext cx="1661712" cy="388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Content Placeholder 9" descr="Photo0052.jpeg.jpg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 rot="16601900">
            <a:off x="4798252" y="428753"/>
            <a:ext cx="36576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0" y="5562600"/>
            <a:ext cx="3581400" cy="870101"/>
          </a:xfrm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200" b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-2o12- Memories </a:t>
            </a:r>
            <a:endParaRPr lang="en-US" sz="3200" b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5" name="Picture 4" descr="IMG_0156.PNG"/>
          <p:cNvPicPr>
            <a:picLocks noChangeAspect="1"/>
          </p:cNvPicPr>
          <p:nvPr/>
        </p:nvPicPr>
        <p:blipFill>
          <a:blip r:embed="rId4" cstate="print"/>
          <a:srcRect t="23333" b="23333"/>
          <a:stretch>
            <a:fillRect/>
          </a:stretch>
        </p:blipFill>
        <p:spPr>
          <a:xfrm>
            <a:off x="5562600" y="3810000"/>
            <a:ext cx="3048000" cy="2438400"/>
          </a:xfrm>
          <a:prstGeom prst="rect">
            <a:avLst/>
          </a:prstGeom>
        </p:spPr>
      </p:pic>
      <p:pic>
        <p:nvPicPr>
          <p:cNvPr id="8" name="Picture 7" descr="IMG00232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>
          <a:xfrm rot="5400000">
            <a:off x="1714484" y="596115"/>
            <a:ext cx="3863451" cy="309076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2209800" y="3505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  <a:latin typeface="Arial Narrow" pitchFamily="34" charset="0"/>
              </a:rPr>
              <a:t>Besties</a:t>
            </a:r>
            <a:r>
              <a:rPr lang="en-US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Arial Narrow" pitchFamily="34" charset="0"/>
                <a:sym typeface="Wingdings" pitchFamily="2" charset="2"/>
              </a:rPr>
              <a:t>&lt;3</a:t>
            </a:r>
            <a:endParaRPr lang="en-US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1" name="Picture 10" descr="IMG_0233.PNG"/>
          <p:cNvPicPr>
            <a:picLocks noChangeAspect="1"/>
          </p:cNvPicPr>
          <p:nvPr/>
        </p:nvPicPr>
        <p:blipFill>
          <a:blip r:embed="rId6" cstate="print"/>
          <a:srcRect t="23334" b="25000"/>
          <a:stretch>
            <a:fillRect/>
          </a:stretch>
        </p:blipFill>
        <p:spPr>
          <a:xfrm rot="6396276">
            <a:off x="3157972" y="3667554"/>
            <a:ext cx="2907184" cy="2253068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path" presetSubtype="0" accel="50000" decel="5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 C -0.001 0.0333  0.06 0.06261  0.137 0.06394  C 0.198 0.0666  0.248 0.05062  0.249 0.03064  C 0.249 0.01066  0.2 -0.00799  0.138 -0.00932  C 0.107 -0.00932  0.079 -0.00666  0.059 0  C 0.03 0.00932  0.013 0.02398  0.013 0.0413  C 0.013 0.05062  0.018 0.05994  0.027 0.06794  C 0.048 0.08525  0.089 0.09724  0.136 0.09858  C 0.191 0.10124  0.236 0.08659  0.236 0.06927  C 0.237 0.05062  0.192 0.03463  0.137 0.03197  C 0.109 0.03197  0.084 0.03463  0.065 0.03996  C 0.04 0.04929  0.024 0.06394  0.024 0.07859  C 0.024 0.08659  0.029 0.09458  0.037 0.10257  C 0.056 0.11722  0.092 0.12921  0.135 0.13055  C 0.185 0.13188  0.225 0.11856  0.225 0.10257  C 0.226 0.08659  0.186 0.07193  0.136 0.0706  C 0.111 0.06927  0.088 0.07193  0.071 0.07726  C 0.048 0.08525  0.035 0.09724  0.035 0.1119  C 0.035 0.11856  0.039 0.12655  0.046 0.13321  C 0.063 0.14653  0.096 0.15719  0.134 0.15852  C 0.179 0.15852  0.215 0.14786  0.215 0.13321  C 0.215 0.11856  0.18 0.10524  0.135 0.1039  C 0.113 0.1039  0.092 0.10657  0.077 0.11056  C 0.056 0.11722  0.044 0.12921  0.043 0.1412  C 0.043 0.14786  0.048 0.15452  0.054 0.15985  C 0.069 0.17317  0.099 0.1825  0.133 0.1825  C 0.173 0.18383  0.206 0.17451  0.206 0.16118  C 0.207 0.14786  0.174 0.13587  0.134 0.13454  C 0.114 0.13454  0.095 0.13587  0.082 0.1412  C 0.063 0.14653  0.052 0.15719  0.052 0.16784  C 0.052 0.17451  0.055 0.17983  0.061 0.18516  C 0.075 0.19715  0.101 0.20514  0.132 0.20648  C 0.169 0.20648  0.198 0.19848  0.198 0.18649  C 0.199 0.17451  0.17 0.16385  0.133 0.16252  C 0.115 0.16252  0.099 0.16385  0.087 0.16784  C 0.07 0.17317  0.06 0.1825  0.06 0.19315  C 0.06 0.19848  0.063 0.20248  0.068 0.20781  C 0.08 0.21846  0.104 0.22512  0.132 0.22646  C 0.165 0.22779  0.191 0.2198  0.191 0.20781  C 0.191 0.19848  0.166 0.18783  0.133 0.18783  C 0.116 0.18649  0.101 0.18916  0.09 0.19182  C 0.075 0.19715  0.066 0.20514  0.066 0.21447  C 0.066 0.2198  0.069 0.22379  0.074 0.22779  C 0.085 0.23711  0.107 0.24377  0.131 0.24511  C 0.161 0.24644  0.185 0.23845  0.185 0.22912  C 0.185 0.21846  0.161 0.21047  0.132 0.20914  C 0.118 0.20914  0.104 0.21047  0.094 0.21447  C 0.08 0.21846  0.072 0.22512  0.072 0.23445  C 0.072 0.23845  0.075 0.24244  0.079 0.24644  C 0.089 0.25443  0.108 0.26109  0.131 0.26109  C 0.157 0.26242  0.179 0.25576  0.179 0.24644  C 0.179 0.23845  0.158 0.23045  0.131 0.23045  C 0.119 0.22912  0.106 0.23045  0.097 0.23312  C 0.085 0.23845  0.078 0.24511  0.078 0.25177  C 0.078 0.25576  0.08 0.25976  0.084 0.26242  C 0.093 0.27042  0.11 0.27574  0.131 0.27708  C 0.155 0.27708  0.174 0.27042  0.174 0.26376  C 0.174 0.25576  0.155 0.24777  0.131 0.24777  C 0.119 0.24777  0.108 0.2491  0.101 0.25177  C 0.089 0.25443  0.083 0.26109  0.083 0.26775  C 0.083 0.27042  0.085 0.27441  0.088 0.27708  C 0.096 0.28507  0.112 0.28907  0.13 0.2904  C 0.152 0.2904  0.169 0.28507  0.169 0.27841  C 0.169 0.27042  0.152 0.26509  0.131 0.26376  C 0.12 0.26376  0.11 0.26509  0.103 0.26775  C 0.093 0.27042  0.087 0.27574  0.087 0.28241  C 0.087 0.28507  0.089 0.28773  0.092 0.2904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path" presetSubtype="0" accel="50000" decel="5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 C -0.001 0.0333  0.06 0.06261  0.137 0.06394  C 0.198 0.0666  0.248 0.05062  0.249 0.03064  C 0.249 0.01066  0.2 -0.00799  0.138 -0.00932  C 0.107 -0.00932  0.079 -0.00666  0.059 0  C 0.03 0.00932  0.013 0.02398  0.013 0.0413  C 0.013 0.05062  0.018 0.05994  0.027 0.06794  C 0.048 0.08525  0.089 0.09724  0.136 0.09858  C 0.191 0.10124  0.236 0.08659  0.236 0.06927  C 0.237 0.05062  0.192 0.03463  0.137 0.03197  C 0.109 0.03197  0.084 0.03463  0.065 0.03996  C 0.04 0.04929  0.024 0.06394  0.024 0.07859  C 0.024 0.08659  0.029 0.09458  0.037 0.10257  C 0.056 0.11722  0.092 0.12921  0.135 0.13055  C 0.185 0.13188  0.225 0.11856  0.225 0.10257  C 0.226 0.08659  0.186 0.07193  0.136 0.0706  C 0.111 0.06927  0.088 0.07193  0.071 0.07726  C 0.048 0.08525  0.035 0.09724  0.035 0.1119  C 0.035 0.11856  0.039 0.12655  0.046 0.13321  C 0.063 0.14653  0.096 0.15719  0.134 0.15852  C 0.179 0.15852  0.215 0.14786  0.215 0.13321  C 0.215 0.11856  0.18 0.10524  0.135 0.1039  C 0.113 0.1039  0.092 0.10657  0.077 0.11056  C 0.056 0.11722  0.044 0.12921  0.043 0.1412  C 0.043 0.14786  0.048 0.15452  0.054 0.15985  C 0.069 0.17317  0.099 0.1825  0.133 0.1825  C 0.173 0.18383  0.206 0.17451  0.206 0.16118  C 0.207 0.14786  0.174 0.13587  0.134 0.13454  C 0.114 0.13454  0.095 0.13587  0.082 0.1412  C 0.063 0.14653  0.052 0.15719  0.052 0.16784  C 0.052 0.17451  0.055 0.17983  0.061 0.18516  C 0.075 0.19715  0.101 0.20514  0.132 0.20648  C 0.169 0.20648  0.198 0.19848  0.198 0.18649  C 0.199 0.17451  0.17 0.16385  0.133 0.16252  C 0.115 0.16252  0.099 0.16385  0.087 0.16784  C 0.07 0.17317  0.06 0.1825  0.06 0.19315  C 0.06 0.19848  0.063 0.20248  0.068 0.20781  C 0.08 0.21846  0.104 0.22512  0.132 0.22646  C 0.165 0.22779  0.191 0.2198  0.191 0.20781  C 0.191 0.19848  0.166 0.18783  0.133 0.18783  C 0.116 0.18649  0.101 0.18916  0.09 0.19182  C 0.075 0.19715  0.066 0.20514  0.066 0.21447  C 0.066 0.2198  0.069 0.22379  0.074 0.22779  C 0.085 0.23711  0.107 0.24377  0.131 0.24511  C 0.161 0.24644  0.185 0.23845  0.185 0.22912  C 0.185 0.21846  0.161 0.21047  0.132 0.20914  C 0.118 0.20914  0.104 0.21047  0.094 0.21447  C 0.08 0.21846  0.072 0.22512  0.072 0.23445  C 0.072 0.23845  0.075 0.24244  0.079 0.24644  C 0.089 0.25443  0.108 0.26109  0.131 0.26109  C 0.157 0.26242  0.179 0.25576  0.179 0.24644  C 0.179 0.23845  0.158 0.23045  0.131 0.23045  C 0.119 0.22912  0.106 0.23045  0.097 0.23312  C 0.085 0.23845  0.078 0.24511  0.078 0.25177  C 0.078 0.25576  0.08 0.25976  0.084 0.26242  C 0.093 0.27042  0.11 0.27574  0.131 0.27708  C 0.155 0.27708  0.174 0.27042  0.174 0.26376  C 0.174 0.25576  0.155 0.24777  0.131 0.24777  C 0.119 0.24777  0.108 0.2491  0.101 0.25177  C 0.089 0.25443  0.083 0.26109  0.083 0.26775  C 0.083 0.27042  0.085 0.27441  0.088 0.27708  C 0.096 0.28507  0.112 0.28907  0.13 0.2904  C 0.152 0.2904  0.169 0.28507  0.169 0.27841  C 0.169 0.27042  0.152 0.26509  0.131 0.26376  C 0.12 0.26376  0.11 0.26509  0.103 0.26775  C 0.093 0.27042  0.087 0.27574  0.087 0.28241  C 0.087 0.28507  0.089 0.28773  0.092 0.2904  E" pathEditMode="relative" ptsTypes="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Self- Reliance 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905000"/>
            <a:ext cx="7315200" cy="4038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B0F0"/>
                </a:solidFill>
                <a:latin typeface="Arial Narrow" pitchFamily="34" charset="0"/>
              </a:rPr>
              <a:t>Throughout my experiences in life, I’ve come out to learn that the lesson that life has to teach is ; do what you have to do and don’t worry about anyone else because at the end its every one for themselves. I really liked Self-reliance because it related to my views in a way. I think that life should be lived the way you want it and to worry about yourself because the ones that are there now aren’t going to be there forever ! </a:t>
            </a:r>
            <a:endParaRPr lang="en-US" sz="2800" dirty="0">
              <a:solidFill>
                <a:srgbClr val="00B0F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Ten Years from Now !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524000"/>
            <a:ext cx="1527048" cy="3733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2000" dirty="0" smtClean="0"/>
              <a:t>I see myself working as a financial worker or something that has to deal with controlling money and earning it. </a:t>
            </a:r>
            <a:endParaRPr lang="en-US" sz="2000" dirty="0"/>
          </a:p>
        </p:txBody>
      </p:sp>
      <p:pic>
        <p:nvPicPr>
          <p:cNvPr id="5" name="Content Placeholder 4" descr="mone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457200" y="457200"/>
            <a:ext cx="5694046" cy="6400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2 -0.02398  0.033 -0.05861  0.058 -0.05861  C 0.095 -0.05861  0.125 -0.02265  0.125 0.02265  C 0.125 0.0373  0.122 0.05062  0.116 0.06261  C 0.117 0.06261  0 0.24244  0 0.24377  C 0 0.24244  -0.117 0.06261  -0.116 0.06261  C -0.122 0.05062  -0.125 0.0373  -0.125 0.02265  C -0.125 -0.02265  -0.095 -0.05861  -0.057 -0.05861  C -0.033 -0.05861  -0.012 -0.02398  0 0  Z" pathEditMode="relative" ptsTypes="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lakc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52399"/>
            <a:ext cx="9144000" cy="701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233</TotalTime>
  <Words>150</Words>
  <Application>Microsoft Office PowerPoint</Application>
  <PresentationFormat>On-screen Show (4:3)</PresentationFormat>
  <Paragraphs>14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Oriel</vt:lpstr>
      <vt:lpstr>Package</vt:lpstr>
      <vt:lpstr>ツ</vt:lpstr>
      <vt:lpstr>My Transformation ツ</vt:lpstr>
      <vt:lpstr>Slide 3</vt:lpstr>
      <vt:lpstr>Slide 4</vt:lpstr>
      <vt:lpstr>Slide 5</vt:lpstr>
      <vt:lpstr>Self- Reliance </vt:lpstr>
      <vt:lpstr>Ten Years from Now ! 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Amanda Almodovar</dc:title>
  <dc:creator>bebaabby</dc:creator>
  <cp:lastModifiedBy>dk</cp:lastModifiedBy>
  <cp:revision>25</cp:revision>
  <dcterms:created xsi:type="dcterms:W3CDTF">2010-06-17T16:07:51Z</dcterms:created>
  <dcterms:modified xsi:type="dcterms:W3CDTF">2010-06-22T15:13:41Z</dcterms:modified>
</cp:coreProperties>
</file>